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0"/>
  </p:notesMasterIdLst>
  <p:sldIdLst>
    <p:sldId id="289" r:id="rId5"/>
    <p:sldId id="291" r:id="rId6"/>
    <p:sldId id="290" r:id="rId7"/>
    <p:sldId id="443" r:id="rId8"/>
    <p:sldId id="292" r:id="rId9"/>
    <p:sldId id="444" r:id="rId10"/>
    <p:sldId id="293" r:id="rId11"/>
    <p:sldId id="273" r:id="rId12"/>
    <p:sldId id="400" r:id="rId13"/>
    <p:sldId id="405" r:id="rId14"/>
    <p:sldId id="445" r:id="rId15"/>
    <p:sldId id="330" r:id="rId16"/>
    <p:sldId id="331" r:id="rId17"/>
    <p:sldId id="446" r:id="rId18"/>
    <p:sldId id="416" r:id="rId19"/>
    <p:sldId id="334" r:id="rId20"/>
    <p:sldId id="436" r:id="rId21"/>
    <p:sldId id="430" r:id="rId22"/>
    <p:sldId id="434" r:id="rId23"/>
    <p:sldId id="438" r:id="rId24"/>
    <p:sldId id="439" r:id="rId25"/>
    <p:sldId id="502" r:id="rId26"/>
    <p:sldId id="525" r:id="rId27"/>
    <p:sldId id="526" r:id="rId28"/>
    <p:sldId id="29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2" d="100"/>
          <a:sy n="62" d="100"/>
        </p:scale>
        <p:origin x="828"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2B2E44-1C05-4746-8C81-EA5CB27A23E7}" type="doc">
      <dgm:prSet loTypeId="urn:microsoft.com/office/officeart/2005/8/layout/hProcess9" loCatId="process" qsTypeId="urn:microsoft.com/office/officeart/2005/8/quickstyle/3d1" qsCatId="3D" csTypeId="urn:microsoft.com/office/officeart/2005/8/colors/accent2_1" csCatId="accent2" phldr="1"/>
      <dgm:spPr/>
      <dgm:t>
        <a:bodyPr/>
        <a:lstStyle/>
        <a:p>
          <a:endParaRPr lang="en-IN"/>
        </a:p>
      </dgm:t>
    </dgm:pt>
    <dgm:pt modelId="{FFE9E728-A059-4777-8B78-EADEDD017856}">
      <dgm:prSet custT="1">
        <dgm:style>
          <a:lnRef idx="2">
            <a:schemeClr val="accent2"/>
          </a:lnRef>
          <a:fillRef idx="1">
            <a:schemeClr val="lt1"/>
          </a:fillRef>
          <a:effectRef idx="0">
            <a:schemeClr val="accent2"/>
          </a:effectRef>
          <a:fontRef idx="minor">
            <a:schemeClr val="dk1"/>
          </a:fontRef>
        </dgm:style>
      </dgm:prSet>
      <dgm:spPr/>
      <dgm:t>
        <a:bodyPr/>
        <a:lstStyle/>
        <a:p>
          <a:pPr rtl="0"/>
          <a:r>
            <a:rPr lang="en-US" sz="2400" b="1" dirty="0">
              <a:latin typeface="+mj-lt"/>
            </a:rPr>
            <a:t>Control</a:t>
          </a:r>
          <a:r>
            <a:rPr lang="en-US" sz="2000" dirty="0"/>
            <a:t> </a:t>
          </a:r>
        </a:p>
        <a:p>
          <a:pPr rtl="0"/>
          <a:r>
            <a:rPr lang="en-US" sz="2000" i="1" dirty="0">
              <a:latin typeface="+mj-lt"/>
            </a:rPr>
            <a:t>[e.g., jealousy, sulking, ultimatums]</a:t>
          </a:r>
          <a:endParaRPr lang="en-IN" sz="2000" dirty="0">
            <a:latin typeface="+mj-lt"/>
          </a:endParaRPr>
        </a:p>
      </dgm:t>
    </dgm:pt>
    <dgm:pt modelId="{4700268D-4768-4F59-A31E-87E4522B2214}" type="parTrans" cxnId="{9C45A361-8507-47FC-B792-7BAC41E8A5B4}">
      <dgm:prSet/>
      <dgm:spPr/>
      <dgm:t>
        <a:bodyPr/>
        <a:lstStyle/>
        <a:p>
          <a:endParaRPr lang="en-IN"/>
        </a:p>
      </dgm:t>
    </dgm:pt>
    <dgm:pt modelId="{CC6872BF-F1A9-4A8E-9E07-A8AF1D9F1908}" type="sibTrans" cxnId="{9C45A361-8507-47FC-B792-7BAC41E8A5B4}">
      <dgm:prSet/>
      <dgm:spPr/>
      <dgm:t>
        <a:bodyPr/>
        <a:lstStyle/>
        <a:p>
          <a:endParaRPr lang="en-IN"/>
        </a:p>
      </dgm:t>
    </dgm:pt>
    <dgm:pt modelId="{61B10431-8488-49E7-9444-31E74949B479}">
      <dgm:prSet custT="1">
        <dgm:style>
          <a:lnRef idx="2">
            <a:schemeClr val="accent2"/>
          </a:lnRef>
          <a:fillRef idx="1">
            <a:schemeClr val="lt1"/>
          </a:fillRef>
          <a:effectRef idx="0">
            <a:schemeClr val="accent2"/>
          </a:effectRef>
          <a:fontRef idx="minor">
            <a:schemeClr val="dk1"/>
          </a:fontRef>
        </dgm:style>
      </dgm:prSet>
      <dgm:spPr/>
      <dgm:t>
        <a:bodyPr/>
        <a:lstStyle/>
        <a:p>
          <a:pPr rtl="0"/>
          <a:r>
            <a:rPr lang="en-US" sz="2400" b="1" dirty="0">
              <a:latin typeface="+mj-lt"/>
            </a:rPr>
            <a:t>Abuse</a:t>
          </a:r>
          <a:endParaRPr lang="en-US" sz="2000" i="1" dirty="0"/>
        </a:p>
        <a:p>
          <a:pPr rtl="0"/>
          <a:r>
            <a:rPr lang="en-US" sz="2000" i="1" dirty="0">
              <a:latin typeface="+mj-lt"/>
            </a:rPr>
            <a:t>[threats of violence &amp; intimidation]</a:t>
          </a:r>
          <a:endParaRPr lang="en-IN" sz="2000" dirty="0">
            <a:latin typeface="+mj-lt"/>
          </a:endParaRPr>
        </a:p>
      </dgm:t>
    </dgm:pt>
    <dgm:pt modelId="{6277C0A9-D631-4C9D-9D95-6D63EA1A04C9}" type="parTrans" cxnId="{59B3192D-68AA-4860-BBFA-E28A00464D82}">
      <dgm:prSet/>
      <dgm:spPr/>
      <dgm:t>
        <a:bodyPr/>
        <a:lstStyle/>
        <a:p>
          <a:endParaRPr lang="en-IN"/>
        </a:p>
      </dgm:t>
    </dgm:pt>
    <dgm:pt modelId="{A55CBEB1-F14C-4AFB-B551-86435DFEDCDC}" type="sibTrans" cxnId="{59B3192D-68AA-4860-BBFA-E28A00464D82}">
      <dgm:prSet/>
      <dgm:spPr/>
      <dgm:t>
        <a:bodyPr/>
        <a:lstStyle/>
        <a:p>
          <a:endParaRPr lang="en-IN"/>
        </a:p>
      </dgm:t>
    </dgm:pt>
    <dgm:pt modelId="{DB26F9C5-5BF2-423A-862E-108D54069AD4}">
      <dgm:prSet custT="1">
        <dgm:style>
          <a:lnRef idx="2">
            <a:schemeClr val="accent2"/>
          </a:lnRef>
          <a:fillRef idx="1">
            <a:schemeClr val="lt1"/>
          </a:fillRef>
          <a:effectRef idx="0">
            <a:schemeClr val="accent2"/>
          </a:effectRef>
          <a:fontRef idx="minor">
            <a:schemeClr val="dk1"/>
          </a:fontRef>
        </dgm:style>
      </dgm:prSet>
      <dgm:spPr/>
      <dgm:t>
        <a:bodyPr/>
        <a:lstStyle/>
        <a:p>
          <a:pPr rtl="0"/>
          <a:r>
            <a:rPr lang="en-US" sz="2400" b="1" dirty="0">
              <a:latin typeface="+mj-lt"/>
            </a:rPr>
            <a:t>Battering</a:t>
          </a:r>
          <a:r>
            <a:rPr lang="en-US" sz="2000" i="1" dirty="0"/>
            <a:t> </a:t>
          </a:r>
        </a:p>
        <a:p>
          <a:pPr rtl="0"/>
          <a:r>
            <a:rPr lang="en-US" sz="2000" i="1" dirty="0">
              <a:latin typeface="+mj-lt"/>
            </a:rPr>
            <a:t>[direct physical aggression]</a:t>
          </a:r>
          <a:endParaRPr lang="en-IN" sz="2000" dirty="0">
            <a:latin typeface="+mj-lt"/>
          </a:endParaRPr>
        </a:p>
      </dgm:t>
    </dgm:pt>
    <dgm:pt modelId="{92EE3E3C-0A4A-409E-8F29-5609DB1F8A12}" type="parTrans" cxnId="{6B9B5E8E-D011-4B20-A035-3FBC2DB03714}">
      <dgm:prSet/>
      <dgm:spPr/>
      <dgm:t>
        <a:bodyPr/>
        <a:lstStyle/>
        <a:p>
          <a:endParaRPr lang="en-IN"/>
        </a:p>
      </dgm:t>
    </dgm:pt>
    <dgm:pt modelId="{57EBB8FD-0286-4812-A9F0-C1DCFA22F462}" type="sibTrans" cxnId="{6B9B5E8E-D011-4B20-A035-3FBC2DB03714}">
      <dgm:prSet/>
      <dgm:spPr/>
      <dgm:t>
        <a:bodyPr/>
        <a:lstStyle/>
        <a:p>
          <a:endParaRPr lang="en-IN"/>
        </a:p>
      </dgm:t>
    </dgm:pt>
    <dgm:pt modelId="{C0826CBE-5F91-4EA9-8727-828B2EA9BB22}" type="pres">
      <dgm:prSet presAssocID="{682B2E44-1C05-4746-8C81-EA5CB27A23E7}" presName="CompostProcess" presStyleCnt="0">
        <dgm:presLayoutVars>
          <dgm:dir/>
          <dgm:resizeHandles val="exact"/>
        </dgm:presLayoutVars>
      </dgm:prSet>
      <dgm:spPr/>
    </dgm:pt>
    <dgm:pt modelId="{6E0E5987-7541-4E00-A6E2-B4B74A9288E8}" type="pres">
      <dgm:prSet presAssocID="{682B2E44-1C05-4746-8C81-EA5CB27A23E7}" presName="arrow" presStyleLbl="bgShp" presStyleIdx="0" presStyleCnt="1">
        <dgm:style>
          <a:lnRef idx="0">
            <a:schemeClr val="accent2"/>
          </a:lnRef>
          <a:fillRef idx="3">
            <a:schemeClr val="accent2"/>
          </a:fillRef>
          <a:effectRef idx="3">
            <a:schemeClr val="accent2"/>
          </a:effectRef>
          <a:fontRef idx="minor">
            <a:schemeClr val="lt1"/>
          </a:fontRef>
        </dgm:style>
      </dgm:prSet>
      <dgm:spPr/>
    </dgm:pt>
    <dgm:pt modelId="{A9EF0780-8ACC-41F9-A90F-77FF0CA427E1}" type="pres">
      <dgm:prSet presAssocID="{682B2E44-1C05-4746-8C81-EA5CB27A23E7}" presName="linearProcess" presStyleCnt="0"/>
      <dgm:spPr/>
    </dgm:pt>
    <dgm:pt modelId="{21B837B0-B8FF-41B9-8B5A-59A3766FDC9B}" type="pres">
      <dgm:prSet presAssocID="{FFE9E728-A059-4777-8B78-EADEDD017856}" presName="textNode" presStyleLbl="node1" presStyleIdx="0" presStyleCnt="3" custScaleX="107927" custScaleY="73558" custLinFactNeighborX="-2047" custLinFactNeighborY="2057">
        <dgm:presLayoutVars>
          <dgm:bulletEnabled val="1"/>
        </dgm:presLayoutVars>
      </dgm:prSet>
      <dgm:spPr/>
    </dgm:pt>
    <dgm:pt modelId="{5CFD17F9-F95C-4FB5-8B4E-2AA23409E2DA}" type="pres">
      <dgm:prSet presAssocID="{CC6872BF-F1A9-4A8E-9E07-A8AF1D9F1908}" presName="sibTrans" presStyleCnt="0"/>
      <dgm:spPr/>
    </dgm:pt>
    <dgm:pt modelId="{9FF27E13-D31F-4B30-83D6-BA5EBD15B337}" type="pres">
      <dgm:prSet presAssocID="{61B10431-8488-49E7-9444-31E74949B479}" presName="textNode" presStyleLbl="node1" presStyleIdx="1" presStyleCnt="3" custScaleX="122037" custScaleY="69444">
        <dgm:presLayoutVars>
          <dgm:bulletEnabled val="1"/>
        </dgm:presLayoutVars>
      </dgm:prSet>
      <dgm:spPr/>
    </dgm:pt>
    <dgm:pt modelId="{DEE2C899-9BA2-4A7B-BB20-A4055D414622}" type="pres">
      <dgm:prSet presAssocID="{A55CBEB1-F14C-4AFB-B551-86435DFEDCDC}" presName="sibTrans" presStyleCnt="0"/>
      <dgm:spPr/>
    </dgm:pt>
    <dgm:pt modelId="{A8960FBC-70F9-4FBB-9A03-685D9F96FC1B}" type="pres">
      <dgm:prSet presAssocID="{DB26F9C5-5BF2-423A-862E-108D54069AD4}" presName="textNode" presStyleLbl="node1" presStyleIdx="2" presStyleCnt="3" custScaleX="115868" custScaleY="76389">
        <dgm:presLayoutVars>
          <dgm:bulletEnabled val="1"/>
        </dgm:presLayoutVars>
      </dgm:prSet>
      <dgm:spPr/>
    </dgm:pt>
  </dgm:ptLst>
  <dgm:cxnLst>
    <dgm:cxn modelId="{59B3192D-68AA-4860-BBFA-E28A00464D82}" srcId="{682B2E44-1C05-4746-8C81-EA5CB27A23E7}" destId="{61B10431-8488-49E7-9444-31E74949B479}" srcOrd="1" destOrd="0" parTransId="{6277C0A9-D631-4C9D-9D95-6D63EA1A04C9}" sibTransId="{A55CBEB1-F14C-4AFB-B551-86435DFEDCDC}"/>
    <dgm:cxn modelId="{9C45A361-8507-47FC-B792-7BAC41E8A5B4}" srcId="{682B2E44-1C05-4746-8C81-EA5CB27A23E7}" destId="{FFE9E728-A059-4777-8B78-EADEDD017856}" srcOrd="0" destOrd="0" parTransId="{4700268D-4768-4F59-A31E-87E4522B2214}" sibTransId="{CC6872BF-F1A9-4A8E-9E07-A8AF1D9F1908}"/>
    <dgm:cxn modelId="{9C06DD4C-4865-4480-85F0-C9D1E1F418FF}" type="presOf" srcId="{682B2E44-1C05-4746-8C81-EA5CB27A23E7}" destId="{C0826CBE-5F91-4EA9-8727-828B2EA9BB22}" srcOrd="0" destOrd="0" presId="urn:microsoft.com/office/officeart/2005/8/layout/hProcess9"/>
    <dgm:cxn modelId="{6B9B5E8E-D011-4B20-A035-3FBC2DB03714}" srcId="{682B2E44-1C05-4746-8C81-EA5CB27A23E7}" destId="{DB26F9C5-5BF2-423A-862E-108D54069AD4}" srcOrd="2" destOrd="0" parTransId="{92EE3E3C-0A4A-409E-8F29-5609DB1F8A12}" sibTransId="{57EBB8FD-0286-4812-A9F0-C1DCFA22F462}"/>
    <dgm:cxn modelId="{0F7066A1-B85C-49A7-B0D9-F61C78BEE05B}" type="presOf" srcId="{61B10431-8488-49E7-9444-31E74949B479}" destId="{9FF27E13-D31F-4B30-83D6-BA5EBD15B337}" srcOrd="0" destOrd="0" presId="urn:microsoft.com/office/officeart/2005/8/layout/hProcess9"/>
    <dgm:cxn modelId="{2619E0AE-FA52-45AF-B9B6-FA2327B69225}" type="presOf" srcId="{DB26F9C5-5BF2-423A-862E-108D54069AD4}" destId="{A8960FBC-70F9-4FBB-9A03-685D9F96FC1B}" srcOrd="0" destOrd="0" presId="urn:microsoft.com/office/officeart/2005/8/layout/hProcess9"/>
    <dgm:cxn modelId="{D52A9AE2-EDE2-43BB-B618-7EBC1FC91C65}" type="presOf" srcId="{FFE9E728-A059-4777-8B78-EADEDD017856}" destId="{21B837B0-B8FF-41B9-8B5A-59A3766FDC9B}" srcOrd="0" destOrd="0" presId="urn:microsoft.com/office/officeart/2005/8/layout/hProcess9"/>
    <dgm:cxn modelId="{26CF1328-9D43-4AC1-AC58-F7800AFD760C}" type="presParOf" srcId="{C0826CBE-5F91-4EA9-8727-828B2EA9BB22}" destId="{6E0E5987-7541-4E00-A6E2-B4B74A9288E8}" srcOrd="0" destOrd="0" presId="urn:microsoft.com/office/officeart/2005/8/layout/hProcess9"/>
    <dgm:cxn modelId="{843A860E-EE47-4649-A3E1-0686A758C13F}" type="presParOf" srcId="{C0826CBE-5F91-4EA9-8727-828B2EA9BB22}" destId="{A9EF0780-8ACC-41F9-A90F-77FF0CA427E1}" srcOrd="1" destOrd="0" presId="urn:microsoft.com/office/officeart/2005/8/layout/hProcess9"/>
    <dgm:cxn modelId="{61819908-F21F-4811-8681-69155BD2DDE4}" type="presParOf" srcId="{A9EF0780-8ACC-41F9-A90F-77FF0CA427E1}" destId="{21B837B0-B8FF-41B9-8B5A-59A3766FDC9B}" srcOrd="0" destOrd="0" presId="urn:microsoft.com/office/officeart/2005/8/layout/hProcess9"/>
    <dgm:cxn modelId="{499738C4-C9B6-4975-918D-42F72E4F0C1A}" type="presParOf" srcId="{A9EF0780-8ACC-41F9-A90F-77FF0CA427E1}" destId="{5CFD17F9-F95C-4FB5-8B4E-2AA23409E2DA}" srcOrd="1" destOrd="0" presId="urn:microsoft.com/office/officeart/2005/8/layout/hProcess9"/>
    <dgm:cxn modelId="{CB667DCC-2B53-467A-87C3-A4C11BECC0A7}" type="presParOf" srcId="{A9EF0780-8ACC-41F9-A90F-77FF0CA427E1}" destId="{9FF27E13-D31F-4B30-83D6-BA5EBD15B337}" srcOrd="2" destOrd="0" presId="urn:microsoft.com/office/officeart/2005/8/layout/hProcess9"/>
    <dgm:cxn modelId="{78F85CD3-D509-4D42-85C4-FAEACD73B363}" type="presParOf" srcId="{A9EF0780-8ACC-41F9-A90F-77FF0CA427E1}" destId="{DEE2C899-9BA2-4A7B-BB20-A4055D414622}" srcOrd="3" destOrd="0" presId="urn:microsoft.com/office/officeart/2005/8/layout/hProcess9"/>
    <dgm:cxn modelId="{118773BE-A099-4748-880C-1CB0E29507DB}" type="presParOf" srcId="{A9EF0780-8ACC-41F9-A90F-77FF0CA427E1}" destId="{A8960FBC-70F9-4FBB-9A03-685D9F96FC1B}"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3B43EC3-708C-4117-B9DB-16C189D5DBB2}" type="doc">
      <dgm:prSet loTypeId="urn:microsoft.com/office/officeart/2008/layout/VerticalCurvedList" loCatId="list" qsTypeId="urn:microsoft.com/office/officeart/2005/8/quickstyle/simple1" qsCatId="simple" csTypeId="urn:microsoft.com/office/officeart/2005/8/colors/accent2_1" csCatId="accent2"/>
      <dgm:spPr/>
      <dgm:t>
        <a:bodyPr/>
        <a:lstStyle/>
        <a:p>
          <a:endParaRPr lang="en-IN"/>
        </a:p>
      </dgm:t>
    </dgm:pt>
    <dgm:pt modelId="{7F4176FD-9A27-414D-B798-890891D4E489}">
      <dgm:prSet/>
      <dgm:spPr/>
      <dgm:t>
        <a:bodyPr/>
        <a:lstStyle/>
        <a:p>
          <a:r>
            <a:rPr lang="en-IN"/>
            <a:t>Physical </a:t>
          </a:r>
        </a:p>
      </dgm:t>
    </dgm:pt>
    <dgm:pt modelId="{AD308FB7-F271-4423-B6B4-8323BCB227E5}" type="parTrans" cxnId="{4904B9B9-F305-4A2F-9168-9AFC8ADB76EA}">
      <dgm:prSet/>
      <dgm:spPr/>
      <dgm:t>
        <a:bodyPr/>
        <a:lstStyle/>
        <a:p>
          <a:endParaRPr lang="en-IN"/>
        </a:p>
      </dgm:t>
    </dgm:pt>
    <dgm:pt modelId="{FEC9BB1D-C559-42FE-9FBB-59B2211C5260}" type="sibTrans" cxnId="{4904B9B9-F305-4A2F-9168-9AFC8ADB76EA}">
      <dgm:prSet/>
      <dgm:spPr/>
      <dgm:t>
        <a:bodyPr/>
        <a:lstStyle/>
        <a:p>
          <a:endParaRPr lang="en-IN"/>
        </a:p>
      </dgm:t>
    </dgm:pt>
    <dgm:pt modelId="{4DC18064-425F-4515-8A52-F877E8550C7B}">
      <dgm:prSet/>
      <dgm:spPr/>
      <dgm:t>
        <a:bodyPr/>
        <a:lstStyle/>
        <a:p>
          <a:r>
            <a:rPr lang="en-IN" dirty="0"/>
            <a:t>Sexual </a:t>
          </a:r>
        </a:p>
      </dgm:t>
    </dgm:pt>
    <dgm:pt modelId="{0CBE2DA0-0DB9-4D49-BA80-99E28C967F1B}" type="parTrans" cxnId="{404997F6-62D2-4CA6-BEB2-03A27AAB9252}">
      <dgm:prSet/>
      <dgm:spPr/>
      <dgm:t>
        <a:bodyPr/>
        <a:lstStyle/>
        <a:p>
          <a:endParaRPr lang="en-IN"/>
        </a:p>
      </dgm:t>
    </dgm:pt>
    <dgm:pt modelId="{4AD6D168-8215-4BB6-B1B7-F840F6E84DFE}" type="sibTrans" cxnId="{404997F6-62D2-4CA6-BEB2-03A27AAB9252}">
      <dgm:prSet/>
      <dgm:spPr/>
      <dgm:t>
        <a:bodyPr/>
        <a:lstStyle/>
        <a:p>
          <a:endParaRPr lang="en-IN"/>
        </a:p>
      </dgm:t>
    </dgm:pt>
    <dgm:pt modelId="{B0AF21DD-0880-4B1A-A9CE-815D95AB3906}">
      <dgm:prSet/>
      <dgm:spPr/>
      <dgm:t>
        <a:bodyPr/>
        <a:lstStyle/>
        <a:p>
          <a:r>
            <a:rPr lang="en-IN"/>
            <a:t>Verbal </a:t>
          </a:r>
        </a:p>
      </dgm:t>
    </dgm:pt>
    <dgm:pt modelId="{65D77267-2A48-415E-BE8D-6B37F56174CD}" type="parTrans" cxnId="{415F54D5-93E7-4CC6-A68F-19052E1F2D80}">
      <dgm:prSet/>
      <dgm:spPr/>
      <dgm:t>
        <a:bodyPr/>
        <a:lstStyle/>
        <a:p>
          <a:endParaRPr lang="en-IN"/>
        </a:p>
      </dgm:t>
    </dgm:pt>
    <dgm:pt modelId="{C654D846-DAA4-401E-8BD3-2B97BFE268D0}" type="sibTrans" cxnId="{415F54D5-93E7-4CC6-A68F-19052E1F2D80}">
      <dgm:prSet/>
      <dgm:spPr/>
      <dgm:t>
        <a:bodyPr/>
        <a:lstStyle/>
        <a:p>
          <a:endParaRPr lang="en-IN"/>
        </a:p>
      </dgm:t>
    </dgm:pt>
    <dgm:pt modelId="{E3BAFF66-A5A7-4F54-A985-7296CF901E04}">
      <dgm:prSet/>
      <dgm:spPr/>
      <dgm:t>
        <a:bodyPr/>
        <a:lstStyle/>
        <a:p>
          <a:r>
            <a:rPr lang="en-IN"/>
            <a:t>Economic </a:t>
          </a:r>
        </a:p>
      </dgm:t>
    </dgm:pt>
    <dgm:pt modelId="{B7775BB7-5058-4221-8558-5A095CC6583C}" type="parTrans" cxnId="{1A108328-8614-49B0-BE9A-79B184C76D5B}">
      <dgm:prSet/>
      <dgm:spPr/>
      <dgm:t>
        <a:bodyPr/>
        <a:lstStyle/>
        <a:p>
          <a:endParaRPr lang="en-IN"/>
        </a:p>
      </dgm:t>
    </dgm:pt>
    <dgm:pt modelId="{D41C3909-18A8-4CF9-BF9E-E0AD4AADFC2B}" type="sibTrans" cxnId="{1A108328-8614-49B0-BE9A-79B184C76D5B}">
      <dgm:prSet/>
      <dgm:spPr/>
      <dgm:t>
        <a:bodyPr/>
        <a:lstStyle/>
        <a:p>
          <a:endParaRPr lang="en-IN"/>
        </a:p>
      </dgm:t>
    </dgm:pt>
    <dgm:pt modelId="{A1FC42CA-EECD-4261-93BF-493E5121E485}">
      <dgm:prSet/>
      <dgm:spPr/>
      <dgm:t>
        <a:bodyPr/>
        <a:lstStyle/>
        <a:p>
          <a:r>
            <a:rPr lang="en-IN"/>
            <a:t>Emotional/Psychological </a:t>
          </a:r>
        </a:p>
      </dgm:t>
    </dgm:pt>
    <dgm:pt modelId="{9C575700-BDC7-40F1-AFBE-7D05BE1220F0}" type="parTrans" cxnId="{F863B4AB-6CA7-4660-AE0A-CAA958EDB209}">
      <dgm:prSet/>
      <dgm:spPr/>
      <dgm:t>
        <a:bodyPr/>
        <a:lstStyle/>
        <a:p>
          <a:endParaRPr lang="en-IN"/>
        </a:p>
      </dgm:t>
    </dgm:pt>
    <dgm:pt modelId="{52E0919D-FA38-4DD5-A93D-90CCC2687593}" type="sibTrans" cxnId="{F863B4AB-6CA7-4660-AE0A-CAA958EDB209}">
      <dgm:prSet/>
      <dgm:spPr/>
      <dgm:t>
        <a:bodyPr/>
        <a:lstStyle/>
        <a:p>
          <a:endParaRPr lang="en-IN"/>
        </a:p>
      </dgm:t>
    </dgm:pt>
    <dgm:pt modelId="{5B274E11-EB40-4C12-B5B3-08A3577B4504}" type="pres">
      <dgm:prSet presAssocID="{33B43EC3-708C-4117-B9DB-16C189D5DBB2}" presName="Name0" presStyleCnt="0">
        <dgm:presLayoutVars>
          <dgm:chMax val="7"/>
          <dgm:chPref val="7"/>
          <dgm:dir/>
        </dgm:presLayoutVars>
      </dgm:prSet>
      <dgm:spPr/>
    </dgm:pt>
    <dgm:pt modelId="{A23A68F8-8952-49D5-9A20-DA4187602BE5}" type="pres">
      <dgm:prSet presAssocID="{33B43EC3-708C-4117-B9DB-16C189D5DBB2}" presName="Name1" presStyleCnt="0"/>
      <dgm:spPr/>
    </dgm:pt>
    <dgm:pt modelId="{C9550236-DBD1-4894-8AE8-260606E335FA}" type="pres">
      <dgm:prSet presAssocID="{33B43EC3-708C-4117-B9DB-16C189D5DBB2}" presName="cycle" presStyleCnt="0"/>
      <dgm:spPr/>
    </dgm:pt>
    <dgm:pt modelId="{B59FEC29-CAD3-4B2B-B1C3-B76971ABDA82}" type="pres">
      <dgm:prSet presAssocID="{33B43EC3-708C-4117-B9DB-16C189D5DBB2}" presName="srcNode" presStyleLbl="node1" presStyleIdx="0" presStyleCnt="5"/>
      <dgm:spPr/>
    </dgm:pt>
    <dgm:pt modelId="{6169C079-2C88-473A-B207-C9443EBB23F1}" type="pres">
      <dgm:prSet presAssocID="{33B43EC3-708C-4117-B9DB-16C189D5DBB2}" presName="conn" presStyleLbl="parChTrans1D2" presStyleIdx="0" presStyleCnt="1"/>
      <dgm:spPr/>
    </dgm:pt>
    <dgm:pt modelId="{D225D943-5625-4B4D-AAE8-CA7A010C9B19}" type="pres">
      <dgm:prSet presAssocID="{33B43EC3-708C-4117-B9DB-16C189D5DBB2}" presName="extraNode" presStyleLbl="node1" presStyleIdx="0" presStyleCnt="5"/>
      <dgm:spPr/>
    </dgm:pt>
    <dgm:pt modelId="{9ADDA0BF-49C6-4288-A0FB-6A39C56F5ED2}" type="pres">
      <dgm:prSet presAssocID="{33B43EC3-708C-4117-B9DB-16C189D5DBB2}" presName="dstNode" presStyleLbl="node1" presStyleIdx="0" presStyleCnt="5"/>
      <dgm:spPr/>
    </dgm:pt>
    <dgm:pt modelId="{ACB5C878-F786-4741-B612-E32631D25A91}" type="pres">
      <dgm:prSet presAssocID="{7F4176FD-9A27-414D-B798-890891D4E489}" presName="text_1" presStyleLbl="node1" presStyleIdx="0" presStyleCnt="5">
        <dgm:presLayoutVars>
          <dgm:bulletEnabled val="1"/>
        </dgm:presLayoutVars>
      </dgm:prSet>
      <dgm:spPr/>
    </dgm:pt>
    <dgm:pt modelId="{54BC3B5A-25F2-41FA-8EDB-B41476EC2D75}" type="pres">
      <dgm:prSet presAssocID="{7F4176FD-9A27-414D-B798-890891D4E489}" presName="accent_1" presStyleCnt="0"/>
      <dgm:spPr/>
    </dgm:pt>
    <dgm:pt modelId="{88264A66-2918-4E3B-A628-6656B1391AF5}" type="pres">
      <dgm:prSet presAssocID="{7F4176FD-9A27-414D-B798-890891D4E489}" presName="accentRepeatNode" presStyleLbl="solidFgAcc1" presStyleIdx="0" presStyleCnt="5"/>
      <dgm:spPr/>
    </dgm:pt>
    <dgm:pt modelId="{0FBBAB05-D053-4CE5-BDC5-11834BC698CE}" type="pres">
      <dgm:prSet presAssocID="{4DC18064-425F-4515-8A52-F877E8550C7B}" presName="text_2" presStyleLbl="node1" presStyleIdx="1" presStyleCnt="5">
        <dgm:presLayoutVars>
          <dgm:bulletEnabled val="1"/>
        </dgm:presLayoutVars>
      </dgm:prSet>
      <dgm:spPr/>
    </dgm:pt>
    <dgm:pt modelId="{97AFA1A3-45C4-4B75-8D7B-67C02F169FA6}" type="pres">
      <dgm:prSet presAssocID="{4DC18064-425F-4515-8A52-F877E8550C7B}" presName="accent_2" presStyleCnt="0"/>
      <dgm:spPr/>
    </dgm:pt>
    <dgm:pt modelId="{C5B86D08-CCCC-4F07-91FE-FFBC586205F8}" type="pres">
      <dgm:prSet presAssocID="{4DC18064-425F-4515-8A52-F877E8550C7B}" presName="accentRepeatNode" presStyleLbl="solidFgAcc1" presStyleIdx="1" presStyleCnt="5"/>
      <dgm:spPr/>
    </dgm:pt>
    <dgm:pt modelId="{CBE2A0DC-139C-4A5A-935F-81D38391B9E8}" type="pres">
      <dgm:prSet presAssocID="{B0AF21DD-0880-4B1A-A9CE-815D95AB3906}" presName="text_3" presStyleLbl="node1" presStyleIdx="2" presStyleCnt="5">
        <dgm:presLayoutVars>
          <dgm:bulletEnabled val="1"/>
        </dgm:presLayoutVars>
      </dgm:prSet>
      <dgm:spPr/>
    </dgm:pt>
    <dgm:pt modelId="{CDCEBE1A-7D55-4E1E-952B-A42FDE2E530D}" type="pres">
      <dgm:prSet presAssocID="{B0AF21DD-0880-4B1A-A9CE-815D95AB3906}" presName="accent_3" presStyleCnt="0"/>
      <dgm:spPr/>
    </dgm:pt>
    <dgm:pt modelId="{1A4B16E7-9147-4C2F-B62A-352DE3568CF3}" type="pres">
      <dgm:prSet presAssocID="{B0AF21DD-0880-4B1A-A9CE-815D95AB3906}" presName="accentRepeatNode" presStyleLbl="solidFgAcc1" presStyleIdx="2" presStyleCnt="5"/>
      <dgm:spPr/>
    </dgm:pt>
    <dgm:pt modelId="{D35B762C-C933-4D29-897B-491D647297AB}" type="pres">
      <dgm:prSet presAssocID="{E3BAFF66-A5A7-4F54-A985-7296CF901E04}" presName="text_4" presStyleLbl="node1" presStyleIdx="3" presStyleCnt="5">
        <dgm:presLayoutVars>
          <dgm:bulletEnabled val="1"/>
        </dgm:presLayoutVars>
      </dgm:prSet>
      <dgm:spPr/>
    </dgm:pt>
    <dgm:pt modelId="{3976483D-713A-418D-A164-0BF5DA28D2A2}" type="pres">
      <dgm:prSet presAssocID="{E3BAFF66-A5A7-4F54-A985-7296CF901E04}" presName="accent_4" presStyleCnt="0"/>
      <dgm:spPr/>
    </dgm:pt>
    <dgm:pt modelId="{7F67041E-03F0-4F27-8C07-A18180ABF852}" type="pres">
      <dgm:prSet presAssocID="{E3BAFF66-A5A7-4F54-A985-7296CF901E04}" presName="accentRepeatNode" presStyleLbl="solidFgAcc1" presStyleIdx="3" presStyleCnt="5"/>
      <dgm:spPr/>
    </dgm:pt>
    <dgm:pt modelId="{4D530979-B581-4DF8-BD08-3D06FA406399}" type="pres">
      <dgm:prSet presAssocID="{A1FC42CA-EECD-4261-93BF-493E5121E485}" presName="text_5" presStyleLbl="node1" presStyleIdx="4" presStyleCnt="5">
        <dgm:presLayoutVars>
          <dgm:bulletEnabled val="1"/>
        </dgm:presLayoutVars>
      </dgm:prSet>
      <dgm:spPr/>
    </dgm:pt>
    <dgm:pt modelId="{67E63FEC-1E32-454A-9746-747B74897F39}" type="pres">
      <dgm:prSet presAssocID="{A1FC42CA-EECD-4261-93BF-493E5121E485}" presName="accent_5" presStyleCnt="0"/>
      <dgm:spPr/>
    </dgm:pt>
    <dgm:pt modelId="{97D59563-ED45-495B-915E-57A6B1C54000}" type="pres">
      <dgm:prSet presAssocID="{A1FC42CA-EECD-4261-93BF-493E5121E485}" presName="accentRepeatNode" presStyleLbl="solidFgAcc1" presStyleIdx="4" presStyleCnt="5"/>
      <dgm:spPr/>
    </dgm:pt>
  </dgm:ptLst>
  <dgm:cxnLst>
    <dgm:cxn modelId="{1A108328-8614-49B0-BE9A-79B184C76D5B}" srcId="{33B43EC3-708C-4117-B9DB-16C189D5DBB2}" destId="{E3BAFF66-A5A7-4F54-A985-7296CF901E04}" srcOrd="3" destOrd="0" parTransId="{B7775BB7-5058-4221-8558-5A095CC6583C}" sibTransId="{D41C3909-18A8-4CF9-BF9E-E0AD4AADFC2B}"/>
    <dgm:cxn modelId="{03EA8F28-4D8A-43F1-A28B-3C105A3992A9}" type="presOf" srcId="{A1FC42CA-EECD-4261-93BF-493E5121E485}" destId="{4D530979-B581-4DF8-BD08-3D06FA406399}" srcOrd="0" destOrd="0" presId="urn:microsoft.com/office/officeart/2008/layout/VerticalCurvedList"/>
    <dgm:cxn modelId="{1B70D56B-9BF0-4E6E-823B-81DF9C8787E4}" type="presOf" srcId="{E3BAFF66-A5A7-4F54-A985-7296CF901E04}" destId="{D35B762C-C933-4D29-897B-491D647297AB}" srcOrd="0" destOrd="0" presId="urn:microsoft.com/office/officeart/2008/layout/VerticalCurvedList"/>
    <dgm:cxn modelId="{33565953-4D49-4CCA-AAA9-38622140F021}" type="presOf" srcId="{33B43EC3-708C-4117-B9DB-16C189D5DBB2}" destId="{5B274E11-EB40-4C12-B5B3-08A3577B4504}" srcOrd="0" destOrd="0" presId="urn:microsoft.com/office/officeart/2008/layout/VerticalCurvedList"/>
    <dgm:cxn modelId="{FBF0C275-B046-41CE-AD1E-67BE7F41631A}" type="presOf" srcId="{B0AF21DD-0880-4B1A-A9CE-815D95AB3906}" destId="{CBE2A0DC-139C-4A5A-935F-81D38391B9E8}" srcOrd="0" destOrd="0" presId="urn:microsoft.com/office/officeart/2008/layout/VerticalCurvedList"/>
    <dgm:cxn modelId="{F863B4AB-6CA7-4660-AE0A-CAA958EDB209}" srcId="{33B43EC3-708C-4117-B9DB-16C189D5DBB2}" destId="{A1FC42CA-EECD-4261-93BF-493E5121E485}" srcOrd="4" destOrd="0" parTransId="{9C575700-BDC7-40F1-AFBE-7D05BE1220F0}" sibTransId="{52E0919D-FA38-4DD5-A93D-90CCC2687593}"/>
    <dgm:cxn modelId="{4904B9B9-F305-4A2F-9168-9AFC8ADB76EA}" srcId="{33B43EC3-708C-4117-B9DB-16C189D5DBB2}" destId="{7F4176FD-9A27-414D-B798-890891D4E489}" srcOrd="0" destOrd="0" parTransId="{AD308FB7-F271-4423-B6B4-8323BCB227E5}" sibTransId="{FEC9BB1D-C559-42FE-9FBB-59B2211C5260}"/>
    <dgm:cxn modelId="{FD2ADFBE-670B-4A5B-84A9-9688717948B4}" type="presOf" srcId="{FEC9BB1D-C559-42FE-9FBB-59B2211C5260}" destId="{6169C079-2C88-473A-B207-C9443EBB23F1}" srcOrd="0" destOrd="0" presId="urn:microsoft.com/office/officeart/2008/layout/VerticalCurvedList"/>
    <dgm:cxn modelId="{E10026D5-7EB0-46C3-BE73-B854C98131FB}" type="presOf" srcId="{7F4176FD-9A27-414D-B798-890891D4E489}" destId="{ACB5C878-F786-4741-B612-E32631D25A91}" srcOrd="0" destOrd="0" presId="urn:microsoft.com/office/officeart/2008/layout/VerticalCurvedList"/>
    <dgm:cxn modelId="{415F54D5-93E7-4CC6-A68F-19052E1F2D80}" srcId="{33B43EC3-708C-4117-B9DB-16C189D5DBB2}" destId="{B0AF21DD-0880-4B1A-A9CE-815D95AB3906}" srcOrd="2" destOrd="0" parTransId="{65D77267-2A48-415E-BE8D-6B37F56174CD}" sibTransId="{C654D846-DAA4-401E-8BD3-2B97BFE268D0}"/>
    <dgm:cxn modelId="{609A7EDA-135F-49FD-9B1F-025DC8A90BB2}" type="presOf" srcId="{4DC18064-425F-4515-8A52-F877E8550C7B}" destId="{0FBBAB05-D053-4CE5-BDC5-11834BC698CE}" srcOrd="0" destOrd="0" presId="urn:microsoft.com/office/officeart/2008/layout/VerticalCurvedList"/>
    <dgm:cxn modelId="{404997F6-62D2-4CA6-BEB2-03A27AAB9252}" srcId="{33B43EC3-708C-4117-B9DB-16C189D5DBB2}" destId="{4DC18064-425F-4515-8A52-F877E8550C7B}" srcOrd="1" destOrd="0" parTransId="{0CBE2DA0-0DB9-4D49-BA80-99E28C967F1B}" sibTransId="{4AD6D168-8215-4BB6-B1B7-F840F6E84DFE}"/>
    <dgm:cxn modelId="{D674DDD5-8440-44FE-A738-AE546BF82071}" type="presParOf" srcId="{5B274E11-EB40-4C12-B5B3-08A3577B4504}" destId="{A23A68F8-8952-49D5-9A20-DA4187602BE5}" srcOrd="0" destOrd="0" presId="urn:microsoft.com/office/officeart/2008/layout/VerticalCurvedList"/>
    <dgm:cxn modelId="{1D1793EE-4AF0-42F1-B2E5-2F8B4ACEF218}" type="presParOf" srcId="{A23A68F8-8952-49D5-9A20-DA4187602BE5}" destId="{C9550236-DBD1-4894-8AE8-260606E335FA}" srcOrd="0" destOrd="0" presId="urn:microsoft.com/office/officeart/2008/layout/VerticalCurvedList"/>
    <dgm:cxn modelId="{0E3A125B-4EB7-49A3-9FF9-F4E585314EC6}" type="presParOf" srcId="{C9550236-DBD1-4894-8AE8-260606E335FA}" destId="{B59FEC29-CAD3-4B2B-B1C3-B76971ABDA82}" srcOrd="0" destOrd="0" presId="urn:microsoft.com/office/officeart/2008/layout/VerticalCurvedList"/>
    <dgm:cxn modelId="{5ACB7428-5EBE-46A3-A38B-2F0A95629753}" type="presParOf" srcId="{C9550236-DBD1-4894-8AE8-260606E335FA}" destId="{6169C079-2C88-473A-B207-C9443EBB23F1}" srcOrd="1" destOrd="0" presId="urn:microsoft.com/office/officeart/2008/layout/VerticalCurvedList"/>
    <dgm:cxn modelId="{7B51501A-297E-4A03-ABEC-033B5EE28D53}" type="presParOf" srcId="{C9550236-DBD1-4894-8AE8-260606E335FA}" destId="{D225D943-5625-4B4D-AAE8-CA7A010C9B19}" srcOrd="2" destOrd="0" presId="urn:microsoft.com/office/officeart/2008/layout/VerticalCurvedList"/>
    <dgm:cxn modelId="{7EB57B63-B1CB-4297-B801-115AEDBF88E6}" type="presParOf" srcId="{C9550236-DBD1-4894-8AE8-260606E335FA}" destId="{9ADDA0BF-49C6-4288-A0FB-6A39C56F5ED2}" srcOrd="3" destOrd="0" presId="urn:microsoft.com/office/officeart/2008/layout/VerticalCurvedList"/>
    <dgm:cxn modelId="{0C3DEE3E-63E0-4379-BDFB-A91CDAC83529}" type="presParOf" srcId="{A23A68F8-8952-49D5-9A20-DA4187602BE5}" destId="{ACB5C878-F786-4741-B612-E32631D25A91}" srcOrd="1" destOrd="0" presId="urn:microsoft.com/office/officeart/2008/layout/VerticalCurvedList"/>
    <dgm:cxn modelId="{EA809B10-7865-451A-BC3E-930E25904B44}" type="presParOf" srcId="{A23A68F8-8952-49D5-9A20-DA4187602BE5}" destId="{54BC3B5A-25F2-41FA-8EDB-B41476EC2D75}" srcOrd="2" destOrd="0" presId="urn:microsoft.com/office/officeart/2008/layout/VerticalCurvedList"/>
    <dgm:cxn modelId="{4BFAADF4-3980-4D44-90A4-44FA12592272}" type="presParOf" srcId="{54BC3B5A-25F2-41FA-8EDB-B41476EC2D75}" destId="{88264A66-2918-4E3B-A628-6656B1391AF5}" srcOrd="0" destOrd="0" presId="urn:microsoft.com/office/officeart/2008/layout/VerticalCurvedList"/>
    <dgm:cxn modelId="{E31F8291-4E40-4352-8647-B1090C8796B7}" type="presParOf" srcId="{A23A68F8-8952-49D5-9A20-DA4187602BE5}" destId="{0FBBAB05-D053-4CE5-BDC5-11834BC698CE}" srcOrd="3" destOrd="0" presId="urn:microsoft.com/office/officeart/2008/layout/VerticalCurvedList"/>
    <dgm:cxn modelId="{5A66C680-39FB-4D1A-B451-6B07D3F67AE9}" type="presParOf" srcId="{A23A68F8-8952-49D5-9A20-DA4187602BE5}" destId="{97AFA1A3-45C4-4B75-8D7B-67C02F169FA6}" srcOrd="4" destOrd="0" presId="urn:microsoft.com/office/officeart/2008/layout/VerticalCurvedList"/>
    <dgm:cxn modelId="{2482186B-21B2-4325-9862-F1288AB7C8EF}" type="presParOf" srcId="{97AFA1A3-45C4-4B75-8D7B-67C02F169FA6}" destId="{C5B86D08-CCCC-4F07-91FE-FFBC586205F8}" srcOrd="0" destOrd="0" presId="urn:microsoft.com/office/officeart/2008/layout/VerticalCurvedList"/>
    <dgm:cxn modelId="{DF03693D-44E7-4E0D-BDEF-0953E2CF6955}" type="presParOf" srcId="{A23A68F8-8952-49D5-9A20-DA4187602BE5}" destId="{CBE2A0DC-139C-4A5A-935F-81D38391B9E8}" srcOrd="5" destOrd="0" presId="urn:microsoft.com/office/officeart/2008/layout/VerticalCurvedList"/>
    <dgm:cxn modelId="{4FEBE970-3E4D-4EEF-971D-E280CE84C886}" type="presParOf" srcId="{A23A68F8-8952-49D5-9A20-DA4187602BE5}" destId="{CDCEBE1A-7D55-4E1E-952B-A42FDE2E530D}" srcOrd="6" destOrd="0" presId="urn:microsoft.com/office/officeart/2008/layout/VerticalCurvedList"/>
    <dgm:cxn modelId="{5A5B1192-F03D-4F98-B606-47172A46EEE9}" type="presParOf" srcId="{CDCEBE1A-7D55-4E1E-952B-A42FDE2E530D}" destId="{1A4B16E7-9147-4C2F-B62A-352DE3568CF3}" srcOrd="0" destOrd="0" presId="urn:microsoft.com/office/officeart/2008/layout/VerticalCurvedList"/>
    <dgm:cxn modelId="{B64AFFD1-5EC5-4A95-9F57-CE702EF7D8A7}" type="presParOf" srcId="{A23A68F8-8952-49D5-9A20-DA4187602BE5}" destId="{D35B762C-C933-4D29-897B-491D647297AB}" srcOrd="7" destOrd="0" presId="urn:microsoft.com/office/officeart/2008/layout/VerticalCurvedList"/>
    <dgm:cxn modelId="{1D3CC34A-5291-46B4-A5A9-E48FAA9A3A1A}" type="presParOf" srcId="{A23A68F8-8952-49D5-9A20-DA4187602BE5}" destId="{3976483D-713A-418D-A164-0BF5DA28D2A2}" srcOrd="8" destOrd="0" presId="urn:microsoft.com/office/officeart/2008/layout/VerticalCurvedList"/>
    <dgm:cxn modelId="{C910DAC6-7B17-401E-93C6-06B64FCD6C2D}" type="presParOf" srcId="{3976483D-713A-418D-A164-0BF5DA28D2A2}" destId="{7F67041E-03F0-4F27-8C07-A18180ABF852}" srcOrd="0" destOrd="0" presId="urn:microsoft.com/office/officeart/2008/layout/VerticalCurvedList"/>
    <dgm:cxn modelId="{CFCC63FF-C238-4938-AC83-34F70C5F643F}" type="presParOf" srcId="{A23A68F8-8952-49D5-9A20-DA4187602BE5}" destId="{4D530979-B581-4DF8-BD08-3D06FA406399}" srcOrd="9" destOrd="0" presId="urn:microsoft.com/office/officeart/2008/layout/VerticalCurvedList"/>
    <dgm:cxn modelId="{94B3F054-B149-41D2-8BCE-3F698C86FA91}" type="presParOf" srcId="{A23A68F8-8952-49D5-9A20-DA4187602BE5}" destId="{67E63FEC-1E32-454A-9746-747B74897F39}" srcOrd="10" destOrd="0" presId="urn:microsoft.com/office/officeart/2008/layout/VerticalCurvedList"/>
    <dgm:cxn modelId="{8E59AAE8-1673-4671-8D42-10DA69BDCBD0}" type="presParOf" srcId="{67E63FEC-1E32-454A-9746-747B74897F39}" destId="{97D59563-ED45-495B-915E-57A6B1C54000}"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33AC8F7-C91E-46D2-A856-23C12444C48B}" type="doc">
      <dgm:prSet loTypeId="urn:microsoft.com/office/officeart/2005/8/layout/vList2" loCatId="list" qsTypeId="urn:microsoft.com/office/officeart/2005/8/quickstyle/simple1" qsCatId="simple" csTypeId="urn:microsoft.com/office/officeart/2005/8/colors/accent1_1" csCatId="accent1" phldr="1"/>
      <dgm:spPr/>
      <dgm:t>
        <a:bodyPr/>
        <a:lstStyle/>
        <a:p>
          <a:endParaRPr lang="en-IN"/>
        </a:p>
      </dgm:t>
    </dgm:pt>
    <dgm:pt modelId="{EF269B1C-9636-4BB0-9E74-F48D7BE5F1E5}">
      <dgm:prSet/>
      <dgm:spPr/>
      <dgm:t>
        <a:bodyPr/>
        <a:lstStyle/>
        <a:p>
          <a:pPr rtl="0"/>
          <a:r>
            <a:rPr lang="en-IN" b="1" dirty="0"/>
            <a:t>Physical</a:t>
          </a:r>
          <a:r>
            <a:rPr lang="en-IN" dirty="0"/>
            <a:t> </a:t>
          </a:r>
          <a:r>
            <a:rPr lang="en-IN" b="1" dirty="0"/>
            <a:t>Abuse</a:t>
          </a:r>
          <a:r>
            <a:rPr lang="en-IN" dirty="0"/>
            <a:t> </a:t>
          </a:r>
        </a:p>
      </dgm:t>
    </dgm:pt>
    <dgm:pt modelId="{77C91EA8-1B2A-4D9F-A51E-A60775B748B2}" type="parTrans" cxnId="{5C4C23C4-A83D-4AB8-BD1B-BAADC12E412A}">
      <dgm:prSet/>
      <dgm:spPr/>
      <dgm:t>
        <a:bodyPr/>
        <a:lstStyle/>
        <a:p>
          <a:endParaRPr lang="en-IN"/>
        </a:p>
      </dgm:t>
    </dgm:pt>
    <dgm:pt modelId="{689E39CF-4D81-4339-9AB2-A7F1A55213BA}" type="sibTrans" cxnId="{5C4C23C4-A83D-4AB8-BD1B-BAADC12E412A}">
      <dgm:prSet/>
      <dgm:spPr/>
      <dgm:t>
        <a:bodyPr/>
        <a:lstStyle/>
        <a:p>
          <a:endParaRPr lang="en-IN"/>
        </a:p>
      </dgm:t>
    </dgm:pt>
    <dgm:pt modelId="{E3074FED-79FE-4B3E-99E1-1ABF8F68C1CF}">
      <dgm:prSet/>
      <dgm:spPr/>
      <dgm:t>
        <a:bodyPr/>
        <a:lstStyle/>
        <a:p>
          <a:pPr rtl="0"/>
          <a:r>
            <a:rPr lang="en-IN" dirty="0"/>
            <a:t>Physical assaults and threats to control another person</a:t>
          </a:r>
        </a:p>
      </dgm:t>
    </dgm:pt>
    <dgm:pt modelId="{18B9B6E3-4A98-466A-9C8F-BCC61DC2917E}" type="parTrans" cxnId="{10A37C03-8896-46D0-A986-6B669E2EB181}">
      <dgm:prSet/>
      <dgm:spPr/>
      <dgm:t>
        <a:bodyPr/>
        <a:lstStyle/>
        <a:p>
          <a:endParaRPr lang="en-IN"/>
        </a:p>
      </dgm:t>
    </dgm:pt>
    <dgm:pt modelId="{CB3011E4-E5F3-42C6-AF50-1232020A05F7}" type="sibTrans" cxnId="{10A37C03-8896-46D0-A986-6B669E2EB181}">
      <dgm:prSet/>
      <dgm:spPr/>
      <dgm:t>
        <a:bodyPr/>
        <a:lstStyle/>
        <a:p>
          <a:endParaRPr lang="en-IN"/>
        </a:p>
      </dgm:t>
    </dgm:pt>
    <dgm:pt modelId="{F68C00D9-D589-4308-8689-6568FD8F73A8}">
      <dgm:prSet/>
      <dgm:spPr/>
      <dgm:t>
        <a:bodyPr/>
        <a:lstStyle/>
        <a:p>
          <a:pPr rtl="0"/>
          <a:r>
            <a:rPr lang="en-IN" b="1" dirty="0"/>
            <a:t>Sexual</a:t>
          </a:r>
          <a:r>
            <a:rPr lang="en-IN" dirty="0"/>
            <a:t> </a:t>
          </a:r>
          <a:r>
            <a:rPr lang="en-IN" b="1" dirty="0"/>
            <a:t>Abuse</a:t>
          </a:r>
          <a:r>
            <a:rPr lang="en-IN" dirty="0"/>
            <a:t> </a:t>
          </a:r>
        </a:p>
      </dgm:t>
    </dgm:pt>
    <dgm:pt modelId="{FF272A67-154C-42F3-A433-394651780CE3}" type="parTrans" cxnId="{C1C3CEF8-5F68-4F99-9100-450239849B4D}">
      <dgm:prSet/>
      <dgm:spPr/>
      <dgm:t>
        <a:bodyPr/>
        <a:lstStyle/>
        <a:p>
          <a:endParaRPr lang="en-IN"/>
        </a:p>
      </dgm:t>
    </dgm:pt>
    <dgm:pt modelId="{11C14801-A401-4F5A-9BA8-568911C295E8}" type="sibTrans" cxnId="{C1C3CEF8-5F68-4F99-9100-450239849B4D}">
      <dgm:prSet/>
      <dgm:spPr/>
      <dgm:t>
        <a:bodyPr/>
        <a:lstStyle/>
        <a:p>
          <a:endParaRPr lang="en-IN"/>
        </a:p>
      </dgm:t>
    </dgm:pt>
    <dgm:pt modelId="{960AFC79-B105-4C1B-B680-421DCB014CD3}">
      <dgm:prSet/>
      <dgm:spPr/>
      <dgm:t>
        <a:bodyPr/>
        <a:lstStyle/>
        <a:p>
          <a:pPr rtl="0"/>
          <a:r>
            <a:rPr lang="en-IN" dirty="0"/>
            <a:t>Mistreatment or control of partner sexually</a:t>
          </a:r>
        </a:p>
      </dgm:t>
    </dgm:pt>
    <dgm:pt modelId="{A70C1595-904F-46E4-BE79-2D99214C6163}" type="parTrans" cxnId="{86DB5033-2076-4D8D-9B73-06FD8AABF92C}">
      <dgm:prSet/>
      <dgm:spPr/>
      <dgm:t>
        <a:bodyPr/>
        <a:lstStyle/>
        <a:p>
          <a:endParaRPr lang="en-IN"/>
        </a:p>
      </dgm:t>
    </dgm:pt>
    <dgm:pt modelId="{20D899E7-1943-465C-B502-03E5D815629A}" type="sibTrans" cxnId="{86DB5033-2076-4D8D-9B73-06FD8AABF92C}">
      <dgm:prSet/>
      <dgm:spPr/>
      <dgm:t>
        <a:bodyPr/>
        <a:lstStyle/>
        <a:p>
          <a:endParaRPr lang="en-IN"/>
        </a:p>
      </dgm:t>
    </dgm:pt>
    <dgm:pt modelId="{CB32BCB5-5DCE-4455-BC44-AAB2407F30D7}">
      <dgm:prSet/>
      <dgm:spPr/>
      <dgm:t>
        <a:bodyPr/>
        <a:lstStyle/>
        <a:p>
          <a:pPr rtl="0"/>
          <a:r>
            <a:rPr lang="en-IN" dirty="0"/>
            <a:t>Includes punching, hitting, choking, biting, throwing objects, kicking, pushing and using weapon  </a:t>
          </a:r>
        </a:p>
      </dgm:t>
    </dgm:pt>
    <dgm:pt modelId="{7760BD07-B60C-4C54-9332-618F563C2711}" type="parTrans" cxnId="{A8FCE316-3347-4288-9066-284D36F863C0}">
      <dgm:prSet/>
      <dgm:spPr/>
      <dgm:t>
        <a:bodyPr/>
        <a:lstStyle/>
        <a:p>
          <a:endParaRPr lang="en-IN"/>
        </a:p>
      </dgm:t>
    </dgm:pt>
    <dgm:pt modelId="{BC3FF251-11EA-4145-8A51-AB96A15800C2}" type="sibTrans" cxnId="{A8FCE316-3347-4288-9066-284D36F863C0}">
      <dgm:prSet/>
      <dgm:spPr/>
      <dgm:t>
        <a:bodyPr/>
        <a:lstStyle/>
        <a:p>
          <a:endParaRPr lang="en-IN"/>
        </a:p>
      </dgm:t>
    </dgm:pt>
    <dgm:pt modelId="{0E833942-448E-4CF0-8B68-F35C2F691884}">
      <dgm:prSet/>
      <dgm:spPr/>
      <dgm:t>
        <a:bodyPr/>
        <a:lstStyle/>
        <a:p>
          <a:pPr rtl="0"/>
          <a:r>
            <a:rPr lang="en-IN" dirty="0"/>
            <a:t>Includes demands for sex using coercion or the performance of certain sexual acts, forcing her to have sex with other people, insisting on unsafe sex.</a:t>
          </a:r>
        </a:p>
      </dgm:t>
    </dgm:pt>
    <dgm:pt modelId="{5A7DD3F2-4851-4EE7-A603-03FBC6B2524F}" type="parTrans" cxnId="{255B7314-6A22-4E16-B81F-B9EA8361A2FA}">
      <dgm:prSet/>
      <dgm:spPr/>
      <dgm:t>
        <a:bodyPr/>
        <a:lstStyle/>
        <a:p>
          <a:endParaRPr lang="en-IN"/>
        </a:p>
      </dgm:t>
    </dgm:pt>
    <dgm:pt modelId="{6B3869EA-C127-4A95-AE1B-F933C4FB18BC}" type="sibTrans" cxnId="{255B7314-6A22-4E16-B81F-B9EA8361A2FA}">
      <dgm:prSet/>
      <dgm:spPr/>
      <dgm:t>
        <a:bodyPr/>
        <a:lstStyle/>
        <a:p>
          <a:endParaRPr lang="en-IN"/>
        </a:p>
      </dgm:t>
    </dgm:pt>
    <dgm:pt modelId="{4A5FB4D1-48B6-4E21-9AC5-D3016B59BE49}" type="pres">
      <dgm:prSet presAssocID="{E33AC8F7-C91E-46D2-A856-23C12444C48B}" presName="linear" presStyleCnt="0">
        <dgm:presLayoutVars>
          <dgm:animLvl val="lvl"/>
          <dgm:resizeHandles val="exact"/>
        </dgm:presLayoutVars>
      </dgm:prSet>
      <dgm:spPr/>
    </dgm:pt>
    <dgm:pt modelId="{8DB14FEA-1442-4AD1-9628-E86F7DA65663}" type="pres">
      <dgm:prSet presAssocID="{EF269B1C-9636-4BB0-9E74-F48D7BE5F1E5}" presName="parentText" presStyleLbl="node1" presStyleIdx="0" presStyleCnt="2" custLinFactNeighborX="-240" custLinFactNeighborY="-19317">
        <dgm:presLayoutVars>
          <dgm:chMax val="0"/>
          <dgm:bulletEnabled val="1"/>
        </dgm:presLayoutVars>
      </dgm:prSet>
      <dgm:spPr/>
    </dgm:pt>
    <dgm:pt modelId="{3FACFE25-BE5E-4EA9-9086-54CF5B0D70A9}" type="pres">
      <dgm:prSet presAssocID="{EF269B1C-9636-4BB0-9E74-F48D7BE5F1E5}" presName="childText" presStyleLbl="revTx" presStyleIdx="0" presStyleCnt="2" custScaleY="79969" custLinFactNeighborX="270" custLinFactNeighborY="-13004">
        <dgm:presLayoutVars>
          <dgm:bulletEnabled val="1"/>
        </dgm:presLayoutVars>
      </dgm:prSet>
      <dgm:spPr/>
    </dgm:pt>
    <dgm:pt modelId="{C98DCB01-D72A-4920-B537-25D4D02CC69D}" type="pres">
      <dgm:prSet presAssocID="{F68C00D9-D589-4308-8689-6568FD8F73A8}" presName="parentText" presStyleLbl="node1" presStyleIdx="1" presStyleCnt="2" custLinFactNeighborY="-5438">
        <dgm:presLayoutVars>
          <dgm:chMax val="0"/>
          <dgm:bulletEnabled val="1"/>
        </dgm:presLayoutVars>
      </dgm:prSet>
      <dgm:spPr/>
    </dgm:pt>
    <dgm:pt modelId="{AE11A731-B17A-467C-9822-3E4CDAE1DA8E}" type="pres">
      <dgm:prSet presAssocID="{F68C00D9-D589-4308-8689-6568FD8F73A8}" presName="childText" presStyleLbl="revTx" presStyleIdx="1" presStyleCnt="2" custLinFactNeighborY="-6993">
        <dgm:presLayoutVars>
          <dgm:bulletEnabled val="1"/>
        </dgm:presLayoutVars>
      </dgm:prSet>
      <dgm:spPr/>
    </dgm:pt>
  </dgm:ptLst>
  <dgm:cxnLst>
    <dgm:cxn modelId="{10A37C03-8896-46D0-A986-6B669E2EB181}" srcId="{EF269B1C-9636-4BB0-9E74-F48D7BE5F1E5}" destId="{E3074FED-79FE-4B3E-99E1-1ABF8F68C1CF}" srcOrd="0" destOrd="0" parTransId="{18B9B6E3-4A98-466A-9C8F-BCC61DC2917E}" sibTransId="{CB3011E4-E5F3-42C6-AF50-1232020A05F7}"/>
    <dgm:cxn modelId="{B1ADBE11-7CCE-48B2-98F0-21700FC8A953}" type="presOf" srcId="{EF269B1C-9636-4BB0-9E74-F48D7BE5F1E5}" destId="{8DB14FEA-1442-4AD1-9628-E86F7DA65663}" srcOrd="0" destOrd="0" presId="urn:microsoft.com/office/officeart/2005/8/layout/vList2"/>
    <dgm:cxn modelId="{255B7314-6A22-4E16-B81F-B9EA8361A2FA}" srcId="{F68C00D9-D589-4308-8689-6568FD8F73A8}" destId="{0E833942-448E-4CF0-8B68-F35C2F691884}" srcOrd="1" destOrd="0" parTransId="{5A7DD3F2-4851-4EE7-A603-03FBC6B2524F}" sibTransId="{6B3869EA-C127-4A95-AE1B-F933C4FB18BC}"/>
    <dgm:cxn modelId="{A8FCE316-3347-4288-9066-284D36F863C0}" srcId="{EF269B1C-9636-4BB0-9E74-F48D7BE5F1E5}" destId="{CB32BCB5-5DCE-4455-BC44-AAB2407F30D7}" srcOrd="1" destOrd="0" parTransId="{7760BD07-B60C-4C54-9332-618F563C2711}" sibTransId="{BC3FF251-11EA-4145-8A51-AB96A15800C2}"/>
    <dgm:cxn modelId="{0BC7E126-2E97-46D7-9AC4-BBD83E413EE3}" type="presOf" srcId="{E33AC8F7-C91E-46D2-A856-23C12444C48B}" destId="{4A5FB4D1-48B6-4E21-9AC5-D3016B59BE49}" srcOrd="0" destOrd="0" presId="urn:microsoft.com/office/officeart/2005/8/layout/vList2"/>
    <dgm:cxn modelId="{BE1E272B-8EEE-425A-B198-9AEBB686E7B0}" type="presOf" srcId="{960AFC79-B105-4C1B-B680-421DCB014CD3}" destId="{AE11A731-B17A-467C-9822-3E4CDAE1DA8E}" srcOrd="0" destOrd="0" presId="urn:microsoft.com/office/officeart/2005/8/layout/vList2"/>
    <dgm:cxn modelId="{86DB5033-2076-4D8D-9B73-06FD8AABF92C}" srcId="{F68C00D9-D589-4308-8689-6568FD8F73A8}" destId="{960AFC79-B105-4C1B-B680-421DCB014CD3}" srcOrd="0" destOrd="0" parTransId="{A70C1595-904F-46E4-BE79-2D99214C6163}" sibTransId="{20D899E7-1943-465C-B502-03E5D815629A}"/>
    <dgm:cxn modelId="{DAD94355-E7E1-4C20-B1DC-0DDECF0945FC}" type="presOf" srcId="{0E833942-448E-4CF0-8B68-F35C2F691884}" destId="{AE11A731-B17A-467C-9822-3E4CDAE1DA8E}" srcOrd="0" destOrd="1" presId="urn:microsoft.com/office/officeart/2005/8/layout/vList2"/>
    <dgm:cxn modelId="{8F08218A-856D-43BE-ACCF-38FF2EA6AB6D}" type="presOf" srcId="{CB32BCB5-5DCE-4455-BC44-AAB2407F30D7}" destId="{3FACFE25-BE5E-4EA9-9086-54CF5B0D70A9}" srcOrd="0" destOrd="1" presId="urn:microsoft.com/office/officeart/2005/8/layout/vList2"/>
    <dgm:cxn modelId="{14F36DB9-85EA-4D2A-9269-E8300CA51C87}" type="presOf" srcId="{E3074FED-79FE-4B3E-99E1-1ABF8F68C1CF}" destId="{3FACFE25-BE5E-4EA9-9086-54CF5B0D70A9}" srcOrd="0" destOrd="0" presId="urn:microsoft.com/office/officeart/2005/8/layout/vList2"/>
    <dgm:cxn modelId="{5C4C23C4-A83D-4AB8-BD1B-BAADC12E412A}" srcId="{E33AC8F7-C91E-46D2-A856-23C12444C48B}" destId="{EF269B1C-9636-4BB0-9E74-F48D7BE5F1E5}" srcOrd="0" destOrd="0" parTransId="{77C91EA8-1B2A-4D9F-A51E-A60775B748B2}" sibTransId="{689E39CF-4D81-4339-9AB2-A7F1A55213BA}"/>
    <dgm:cxn modelId="{041607C9-69A4-42C9-9338-0DDC7FA1D643}" type="presOf" srcId="{F68C00D9-D589-4308-8689-6568FD8F73A8}" destId="{C98DCB01-D72A-4920-B537-25D4D02CC69D}" srcOrd="0" destOrd="0" presId="urn:microsoft.com/office/officeart/2005/8/layout/vList2"/>
    <dgm:cxn modelId="{C1C3CEF8-5F68-4F99-9100-450239849B4D}" srcId="{E33AC8F7-C91E-46D2-A856-23C12444C48B}" destId="{F68C00D9-D589-4308-8689-6568FD8F73A8}" srcOrd="1" destOrd="0" parTransId="{FF272A67-154C-42F3-A433-394651780CE3}" sibTransId="{11C14801-A401-4F5A-9BA8-568911C295E8}"/>
    <dgm:cxn modelId="{5BD3284B-6527-4E96-82E3-F46885F7CCAA}" type="presParOf" srcId="{4A5FB4D1-48B6-4E21-9AC5-D3016B59BE49}" destId="{8DB14FEA-1442-4AD1-9628-E86F7DA65663}" srcOrd="0" destOrd="0" presId="urn:microsoft.com/office/officeart/2005/8/layout/vList2"/>
    <dgm:cxn modelId="{C8BE0B8C-7565-4378-9EA4-E7F4B8CE675C}" type="presParOf" srcId="{4A5FB4D1-48B6-4E21-9AC5-D3016B59BE49}" destId="{3FACFE25-BE5E-4EA9-9086-54CF5B0D70A9}" srcOrd="1" destOrd="0" presId="urn:microsoft.com/office/officeart/2005/8/layout/vList2"/>
    <dgm:cxn modelId="{52A6441C-3B4D-4EF9-A3F3-BA6AE5F6A7AE}" type="presParOf" srcId="{4A5FB4D1-48B6-4E21-9AC5-D3016B59BE49}" destId="{C98DCB01-D72A-4920-B537-25D4D02CC69D}" srcOrd="2" destOrd="0" presId="urn:microsoft.com/office/officeart/2005/8/layout/vList2"/>
    <dgm:cxn modelId="{2CA14B19-4C9A-46FE-908A-0F95CDBFB03F}" type="presParOf" srcId="{4A5FB4D1-48B6-4E21-9AC5-D3016B59BE49}" destId="{AE11A731-B17A-467C-9822-3E4CDAE1DA8E}"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E6A1C44-4931-43BA-9C38-7D24C3BEC445}" type="doc">
      <dgm:prSet loTypeId="urn:microsoft.com/office/officeart/2005/8/layout/vList2" loCatId="list" qsTypeId="urn:microsoft.com/office/officeart/2005/8/quickstyle/simple1" qsCatId="simple" csTypeId="urn:microsoft.com/office/officeart/2005/8/colors/accent1_1" csCatId="accent1" phldr="1"/>
      <dgm:spPr/>
      <dgm:t>
        <a:bodyPr/>
        <a:lstStyle/>
        <a:p>
          <a:endParaRPr lang="en-IN"/>
        </a:p>
      </dgm:t>
    </dgm:pt>
    <dgm:pt modelId="{B77F701F-7595-4E53-A0D1-473F476ADC7D}">
      <dgm:prSet/>
      <dgm:spPr/>
      <dgm:t>
        <a:bodyPr/>
        <a:lstStyle/>
        <a:p>
          <a:pPr rtl="0"/>
          <a:r>
            <a:rPr lang="en-IN" b="1" dirty="0"/>
            <a:t>Verbal</a:t>
          </a:r>
          <a:r>
            <a:rPr lang="en-IN" dirty="0"/>
            <a:t> </a:t>
          </a:r>
          <a:r>
            <a:rPr lang="en-IN" b="1" dirty="0"/>
            <a:t>Abuse</a:t>
          </a:r>
        </a:p>
      </dgm:t>
    </dgm:pt>
    <dgm:pt modelId="{1EE5595B-C995-424F-90AE-B6598B065790}" type="parTrans" cxnId="{8ED6D351-6435-4C21-A2CC-6A522FC44BF8}">
      <dgm:prSet/>
      <dgm:spPr/>
      <dgm:t>
        <a:bodyPr/>
        <a:lstStyle/>
        <a:p>
          <a:endParaRPr lang="en-IN"/>
        </a:p>
      </dgm:t>
    </dgm:pt>
    <dgm:pt modelId="{FCD37343-4F5E-4611-BB85-C0074664EC1D}" type="sibTrans" cxnId="{8ED6D351-6435-4C21-A2CC-6A522FC44BF8}">
      <dgm:prSet/>
      <dgm:spPr/>
      <dgm:t>
        <a:bodyPr/>
        <a:lstStyle/>
        <a:p>
          <a:endParaRPr lang="en-IN"/>
        </a:p>
      </dgm:t>
    </dgm:pt>
    <dgm:pt modelId="{2DCE594C-3C59-44B5-B42A-000D67BAA73C}">
      <dgm:prSet/>
      <dgm:spPr/>
      <dgm:t>
        <a:bodyPr/>
        <a:lstStyle/>
        <a:p>
          <a:pPr rtl="0"/>
          <a:r>
            <a:rPr lang="en-IN" dirty="0"/>
            <a:t>Mistreatment and undermining of partner's self-worth to control her. Includes criticism, threats, insults, belittling comments and manipulation </a:t>
          </a:r>
        </a:p>
      </dgm:t>
    </dgm:pt>
    <dgm:pt modelId="{7CB5B40F-2551-49C2-9BE1-B4F71F57D306}" type="parTrans" cxnId="{A322F411-C4D6-4249-AAD3-23ADDC020544}">
      <dgm:prSet/>
      <dgm:spPr/>
      <dgm:t>
        <a:bodyPr/>
        <a:lstStyle/>
        <a:p>
          <a:endParaRPr lang="en-IN"/>
        </a:p>
      </dgm:t>
    </dgm:pt>
    <dgm:pt modelId="{52BEF35F-4C17-4590-9437-A760859C8DE0}" type="sibTrans" cxnId="{A322F411-C4D6-4249-AAD3-23ADDC020544}">
      <dgm:prSet/>
      <dgm:spPr/>
      <dgm:t>
        <a:bodyPr/>
        <a:lstStyle/>
        <a:p>
          <a:endParaRPr lang="en-IN"/>
        </a:p>
      </dgm:t>
    </dgm:pt>
    <dgm:pt modelId="{12E9C0DF-FF95-48E6-90C0-40B58A673DDE}">
      <dgm:prSet/>
      <dgm:spPr/>
      <dgm:t>
        <a:bodyPr/>
        <a:lstStyle/>
        <a:p>
          <a:pPr rtl="0"/>
          <a:r>
            <a:rPr lang="en-IN" b="1" dirty="0"/>
            <a:t>Psychological</a:t>
          </a:r>
          <a:r>
            <a:rPr lang="en-IN" dirty="0"/>
            <a:t> </a:t>
          </a:r>
          <a:r>
            <a:rPr lang="en-IN" b="1" dirty="0"/>
            <a:t>Abuse</a:t>
          </a:r>
          <a:r>
            <a:rPr lang="en-IN" dirty="0"/>
            <a:t> </a:t>
          </a:r>
        </a:p>
      </dgm:t>
    </dgm:pt>
    <dgm:pt modelId="{C034152A-4645-4D47-819C-933D373F2A66}" type="parTrans" cxnId="{711A950A-9E3D-4C6F-9D2E-7EBBE6A8BFD4}">
      <dgm:prSet/>
      <dgm:spPr/>
      <dgm:t>
        <a:bodyPr/>
        <a:lstStyle/>
        <a:p>
          <a:endParaRPr lang="en-IN"/>
        </a:p>
      </dgm:t>
    </dgm:pt>
    <dgm:pt modelId="{925B3C79-01B4-4977-BF13-E3034EF15A94}" type="sibTrans" cxnId="{711A950A-9E3D-4C6F-9D2E-7EBBE6A8BFD4}">
      <dgm:prSet/>
      <dgm:spPr/>
      <dgm:t>
        <a:bodyPr/>
        <a:lstStyle/>
        <a:p>
          <a:endParaRPr lang="en-IN"/>
        </a:p>
      </dgm:t>
    </dgm:pt>
    <dgm:pt modelId="{EED432F0-2A04-4B88-93E5-0B8B5F485126}">
      <dgm:prSet/>
      <dgm:spPr/>
      <dgm:t>
        <a:bodyPr/>
        <a:lstStyle/>
        <a:p>
          <a:pPr rtl="0"/>
          <a:r>
            <a:rPr lang="en-IN" dirty="0"/>
            <a:t>Tactics to isolate and undermine partner's self esteem causing her to be more dependent on &amp; frightened of abuser. Includes such acts as: </a:t>
          </a:r>
        </a:p>
      </dgm:t>
    </dgm:pt>
    <dgm:pt modelId="{AD80CC9E-B9A1-4B6C-862D-03632F1CF20C}" type="parTrans" cxnId="{F5106346-4DB8-4B2B-9935-FFCB60A4FB71}">
      <dgm:prSet/>
      <dgm:spPr/>
      <dgm:t>
        <a:bodyPr/>
        <a:lstStyle/>
        <a:p>
          <a:endParaRPr lang="en-IN"/>
        </a:p>
      </dgm:t>
    </dgm:pt>
    <dgm:pt modelId="{8473994B-9AD4-4A1B-800D-6ADAB53D3A45}" type="sibTrans" cxnId="{F5106346-4DB8-4B2B-9935-FFCB60A4FB71}">
      <dgm:prSet/>
      <dgm:spPr/>
      <dgm:t>
        <a:bodyPr/>
        <a:lstStyle/>
        <a:p>
          <a:endParaRPr lang="en-IN"/>
        </a:p>
      </dgm:t>
    </dgm:pt>
    <dgm:pt modelId="{56293FC7-27DE-48F0-BCE4-2A46173A84C4}">
      <dgm:prSet/>
      <dgm:spPr/>
      <dgm:t>
        <a:bodyPr/>
        <a:lstStyle/>
        <a:p>
          <a:pPr rtl="0"/>
          <a:r>
            <a:rPr lang="en-IN" dirty="0"/>
            <a:t>Isolating her from her family and friends </a:t>
          </a:r>
        </a:p>
      </dgm:t>
    </dgm:pt>
    <dgm:pt modelId="{3A8AA10D-7616-4B5B-BC30-E2698AF89C24}" type="parTrans" cxnId="{E8C59F5B-9166-4240-9F71-D4B0F41181BA}">
      <dgm:prSet/>
      <dgm:spPr/>
      <dgm:t>
        <a:bodyPr/>
        <a:lstStyle/>
        <a:p>
          <a:endParaRPr lang="en-IN"/>
        </a:p>
      </dgm:t>
    </dgm:pt>
    <dgm:pt modelId="{04C97DE0-8E9B-4A9B-9D97-937CE3662A7F}" type="sibTrans" cxnId="{E8C59F5B-9166-4240-9F71-D4B0F41181BA}">
      <dgm:prSet/>
      <dgm:spPr/>
      <dgm:t>
        <a:bodyPr/>
        <a:lstStyle/>
        <a:p>
          <a:endParaRPr lang="en-IN"/>
        </a:p>
      </dgm:t>
    </dgm:pt>
    <dgm:pt modelId="{1511FD27-F030-4465-A2AB-AB2A60A19684}">
      <dgm:prSet/>
      <dgm:spPr/>
      <dgm:t>
        <a:bodyPr/>
        <a:lstStyle/>
        <a:p>
          <a:pPr rtl="0"/>
          <a:r>
            <a:rPr lang="en-IN" dirty="0"/>
            <a:t>Threatening to harm people and things she loves</a:t>
          </a:r>
        </a:p>
      </dgm:t>
    </dgm:pt>
    <dgm:pt modelId="{C8C412D5-E1BE-4706-891B-51802ED6EA65}" type="parTrans" cxnId="{23B2B3ED-2302-4D2D-B3ED-85CE91864731}">
      <dgm:prSet/>
      <dgm:spPr/>
      <dgm:t>
        <a:bodyPr/>
        <a:lstStyle/>
        <a:p>
          <a:endParaRPr lang="en-IN"/>
        </a:p>
      </dgm:t>
    </dgm:pt>
    <dgm:pt modelId="{3AAC81F8-33BA-4A4A-9F26-BE7CC9F94C5A}" type="sibTrans" cxnId="{23B2B3ED-2302-4D2D-B3ED-85CE91864731}">
      <dgm:prSet/>
      <dgm:spPr/>
      <dgm:t>
        <a:bodyPr/>
        <a:lstStyle/>
        <a:p>
          <a:endParaRPr lang="en-IN"/>
        </a:p>
      </dgm:t>
    </dgm:pt>
    <dgm:pt modelId="{71A908A7-E45F-4B7F-997F-FA45B3E016FD}">
      <dgm:prSet/>
      <dgm:spPr/>
      <dgm:t>
        <a:bodyPr/>
        <a:lstStyle/>
        <a:p>
          <a:pPr rtl="0"/>
          <a:r>
            <a:rPr lang="en-IN" dirty="0"/>
            <a:t>Constantly checking up on her</a:t>
          </a:r>
        </a:p>
      </dgm:t>
    </dgm:pt>
    <dgm:pt modelId="{27559B96-03E1-42AA-94AB-973430865C2F}" type="parTrans" cxnId="{B615144A-242E-4DC3-AE83-4078CBCEE4F0}">
      <dgm:prSet/>
      <dgm:spPr/>
      <dgm:t>
        <a:bodyPr/>
        <a:lstStyle/>
        <a:p>
          <a:endParaRPr lang="en-IN"/>
        </a:p>
      </dgm:t>
    </dgm:pt>
    <dgm:pt modelId="{155817D9-C2A6-4FBE-A10D-9B8DBDA84167}" type="sibTrans" cxnId="{B615144A-242E-4DC3-AE83-4078CBCEE4F0}">
      <dgm:prSet/>
      <dgm:spPr/>
      <dgm:t>
        <a:bodyPr/>
        <a:lstStyle/>
        <a:p>
          <a:endParaRPr lang="en-IN"/>
        </a:p>
      </dgm:t>
    </dgm:pt>
    <dgm:pt modelId="{2E08666C-AA55-49D3-8E7D-CE9087E4F487}" type="pres">
      <dgm:prSet presAssocID="{2E6A1C44-4931-43BA-9C38-7D24C3BEC445}" presName="linear" presStyleCnt="0">
        <dgm:presLayoutVars>
          <dgm:animLvl val="lvl"/>
          <dgm:resizeHandles val="exact"/>
        </dgm:presLayoutVars>
      </dgm:prSet>
      <dgm:spPr/>
    </dgm:pt>
    <dgm:pt modelId="{4C444D05-1DD5-449E-A40F-16B8F9BC49A1}" type="pres">
      <dgm:prSet presAssocID="{B77F701F-7595-4E53-A0D1-473F476ADC7D}" presName="parentText" presStyleLbl="node1" presStyleIdx="0" presStyleCnt="2" custLinFactNeighborX="832" custLinFactNeighborY="-95">
        <dgm:presLayoutVars>
          <dgm:chMax val="0"/>
          <dgm:bulletEnabled val="1"/>
        </dgm:presLayoutVars>
      </dgm:prSet>
      <dgm:spPr/>
    </dgm:pt>
    <dgm:pt modelId="{666DAB75-21FD-4E54-9A75-76F42B266C4B}" type="pres">
      <dgm:prSet presAssocID="{B77F701F-7595-4E53-A0D1-473F476ADC7D}" presName="childText" presStyleLbl="revTx" presStyleIdx="0" presStyleCnt="2" custLinFactNeighborY="9942">
        <dgm:presLayoutVars>
          <dgm:bulletEnabled val="1"/>
        </dgm:presLayoutVars>
      </dgm:prSet>
      <dgm:spPr/>
    </dgm:pt>
    <dgm:pt modelId="{857DE0C7-041D-4139-8752-F6D8373C6D9B}" type="pres">
      <dgm:prSet presAssocID="{12E9C0DF-FF95-48E6-90C0-40B58A673DDE}" presName="parentText" presStyleLbl="node1" presStyleIdx="1" presStyleCnt="2" custLinFactNeighborX="933" custLinFactNeighborY="940">
        <dgm:presLayoutVars>
          <dgm:chMax val="0"/>
          <dgm:bulletEnabled val="1"/>
        </dgm:presLayoutVars>
      </dgm:prSet>
      <dgm:spPr/>
    </dgm:pt>
    <dgm:pt modelId="{FF2C9B4D-74F3-40F1-BAEB-9FA8B9988A34}" type="pres">
      <dgm:prSet presAssocID="{12E9C0DF-FF95-48E6-90C0-40B58A673DDE}" presName="childText" presStyleLbl="revTx" presStyleIdx="1" presStyleCnt="2" custLinFactNeighborX="1110" custLinFactNeighborY="10387">
        <dgm:presLayoutVars>
          <dgm:bulletEnabled val="1"/>
        </dgm:presLayoutVars>
      </dgm:prSet>
      <dgm:spPr/>
    </dgm:pt>
  </dgm:ptLst>
  <dgm:cxnLst>
    <dgm:cxn modelId="{711A950A-9E3D-4C6F-9D2E-7EBBE6A8BFD4}" srcId="{2E6A1C44-4931-43BA-9C38-7D24C3BEC445}" destId="{12E9C0DF-FF95-48E6-90C0-40B58A673DDE}" srcOrd="1" destOrd="0" parTransId="{C034152A-4645-4D47-819C-933D373F2A66}" sibTransId="{925B3C79-01B4-4977-BF13-E3034EF15A94}"/>
    <dgm:cxn modelId="{A322F411-C4D6-4249-AAD3-23ADDC020544}" srcId="{B77F701F-7595-4E53-A0D1-473F476ADC7D}" destId="{2DCE594C-3C59-44B5-B42A-000D67BAA73C}" srcOrd="0" destOrd="0" parTransId="{7CB5B40F-2551-49C2-9BE1-B4F71F57D306}" sibTransId="{52BEF35F-4C17-4590-9437-A760859C8DE0}"/>
    <dgm:cxn modelId="{CC93A51C-AF26-492B-8E76-5CC767613253}" type="presOf" srcId="{56293FC7-27DE-48F0-BCE4-2A46173A84C4}" destId="{FF2C9B4D-74F3-40F1-BAEB-9FA8B9988A34}" srcOrd="0" destOrd="1" presId="urn:microsoft.com/office/officeart/2005/8/layout/vList2"/>
    <dgm:cxn modelId="{E8C59F5B-9166-4240-9F71-D4B0F41181BA}" srcId="{EED432F0-2A04-4B88-93E5-0B8B5F485126}" destId="{56293FC7-27DE-48F0-BCE4-2A46173A84C4}" srcOrd="0" destOrd="0" parTransId="{3A8AA10D-7616-4B5B-BC30-E2698AF89C24}" sibTransId="{04C97DE0-8E9B-4A9B-9D97-937CE3662A7F}"/>
    <dgm:cxn modelId="{F5106346-4DB8-4B2B-9935-FFCB60A4FB71}" srcId="{12E9C0DF-FF95-48E6-90C0-40B58A673DDE}" destId="{EED432F0-2A04-4B88-93E5-0B8B5F485126}" srcOrd="0" destOrd="0" parTransId="{AD80CC9E-B9A1-4B6C-862D-03632F1CF20C}" sibTransId="{8473994B-9AD4-4A1B-800D-6ADAB53D3A45}"/>
    <dgm:cxn modelId="{A1233C68-63C2-4271-AA27-C572FD746D9B}" type="presOf" srcId="{71A908A7-E45F-4B7F-997F-FA45B3E016FD}" destId="{FF2C9B4D-74F3-40F1-BAEB-9FA8B9988A34}" srcOrd="0" destOrd="3" presId="urn:microsoft.com/office/officeart/2005/8/layout/vList2"/>
    <dgm:cxn modelId="{B615144A-242E-4DC3-AE83-4078CBCEE4F0}" srcId="{EED432F0-2A04-4B88-93E5-0B8B5F485126}" destId="{71A908A7-E45F-4B7F-997F-FA45B3E016FD}" srcOrd="2" destOrd="0" parTransId="{27559B96-03E1-42AA-94AB-973430865C2F}" sibTransId="{155817D9-C2A6-4FBE-A10D-9B8DBDA84167}"/>
    <dgm:cxn modelId="{8ED6D351-6435-4C21-A2CC-6A522FC44BF8}" srcId="{2E6A1C44-4931-43BA-9C38-7D24C3BEC445}" destId="{B77F701F-7595-4E53-A0D1-473F476ADC7D}" srcOrd="0" destOrd="0" parTransId="{1EE5595B-C995-424F-90AE-B6598B065790}" sibTransId="{FCD37343-4F5E-4611-BB85-C0074664EC1D}"/>
    <dgm:cxn modelId="{FD751393-2A64-4B40-BCD8-5F2CFA87937D}" type="presOf" srcId="{B77F701F-7595-4E53-A0D1-473F476ADC7D}" destId="{4C444D05-1DD5-449E-A40F-16B8F9BC49A1}" srcOrd="0" destOrd="0" presId="urn:microsoft.com/office/officeart/2005/8/layout/vList2"/>
    <dgm:cxn modelId="{4A13BB97-1FF3-4FF3-97A9-7DB6756DD19F}" type="presOf" srcId="{2E6A1C44-4931-43BA-9C38-7D24C3BEC445}" destId="{2E08666C-AA55-49D3-8E7D-CE9087E4F487}" srcOrd="0" destOrd="0" presId="urn:microsoft.com/office/officeart/2005/8/layout/vList2"/>
    <dgm:cxn modelId="{D1744AAF-8162-4771-BF5C-B948A507AB7D}" type="presOf" srcId="{EED432F0-2A04-4B88-93E5-0B8B5F485126}" destId="{FF2C9B4D-74F3-40F1-BAEB-9FA8B9988A34}" srcOrd="0" destOrd="0" presId="urn:microsoft.com/office/officeart/2005/8/layout/vList2"/>
    <dgm:cxn modelId="{5E1E27D2-C32B-47A8-B16E-F1253DBC2CBD}" type="presOf" srcId="{12E9C0DF-FF95-48E6-90C0-40B58A673DDE}" destId="{857DE0C7-041D-4139-8752-F6D8373C6D9B}" srcOrd="0" destOrd="0" presId="urn:microsoft.com/office/officeart/2005/8/layout/vList2"/>
    <dgm:cxn modelId="{220F23E3-2C3D-4BE1-9A56-16ED5F3E7C5D}" type="presOf" srcId="{2DCE594C-3C59-44B5-B42A-000D67BAA73C}" destId="{666DAB75-21FD-4E54-9A75-76F42B266C4B}" srcOrd="0" destOrd="0" presId="urn:microsoft.com/office/officeart/2005/8/layout/vList2"/>
    <dgm:cxn modelId="{23B2B3ED-2302-4D2D-B3ED-85CE91864731}" srcId="{EED432F0-2A04-4B88-93E5-0B8B5F485126}" destId="{1511FD27-F030-4465-A2AB-AB2A60A19684}" srcOrd="1" destOrd="0" parTransId="{C8C412D5-E1BE-4706-891B-51802ED6EA65}" sibTransId="{3AAC81F8-33BA-4A4A-9F26-BE7CC9F94C5A}"/>
    <dgm:cxn modelId="{D5E914EE-3088-4AA5-8F01-07B065C57CBF}" type="presOf" srcId="{1511FD27-F030-4465-A2AB-AB2A60A19684}" destId="{FF2C9B4D-74F3-40F1-BAEB-9FA8B9988A34}" srcOrd="0" destOrd="2" presId="urn:microsoft.com/office/officeart/2005/8/layout/vList2"/>
    <dgm:cxn modelId="{90709DE0-8EE4-458C-98F1-7FBF9CBB4748}" type="presParOf" srcId="{2E08666C-AA55-49D3-8E7D-CE9087E4F487}" destId="{4C444D05-1DD5-449E-A40F-16B8F9BC49A1}" srcOrd="0" destOrd="0" presId="urn:microsoft.com/office/officeart/2005/8/layout/vList2"/>
    <dgm:cxn modelId="{38E8FFFF-BBBD-4A2A-B18D-B0AC72864A9E}" type="presParOf" srcId="{2E08666C-AA55-49D3-8E7D-CE9087E4F487}" destId="{666DAB75-21FD-4E54-9A75-76F42B266C4B}" srcOrd="1" destOrd="0" presId="urn:microsoft.com/office/officeart/2005/8/layout/vList2"/>
    <dgm:cxn modelId="{4AACDF09-296F-4710-AF9F-9BC7039232D7}" type="presParOf" srcId="{2E08666C-AA55-49D3-8E7D-CE9087E4F487}" destId="{857DE0C7-041D-4139-8752-F6D8373C6D9B}" srcOrd="2" destOrd="0" presId="urn:microsoft.com/office/officeart/2005/8/layout/vList2"/>
    <dgm:cxn modelId="{421F00D9-2DB4-425B-B204-F087679002F8}" type="presParOf" srcId="{2E08666C-AA55-49D3-8E7D-CE9087E4F487}" destId="{FF2C9B4D-74F3-40F1-BAEB-9FA8B9988A34}"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B0BC8E6-B0EC-425A-A9B2-1E628EA5189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299E404B-C9DB-4E94-BFAA-5CA6A4F4D70D}">
      <dgm:prSet/>
      <dgm:spPr/>
      <dgm:t>
        <a:bodyPr/>
        <a:lstStyle/>
        <a:p>
          <a:r>
            <a:rPr lang="en-IN"/>
            <a:t>Economic </a:t>
          </a:r>
        </a:p>
      </dgm:t>
    </dgm:pt>
    <dgm:pt modelId="{9F027371-4337-4D9D-88B0-1F6076FD4B32}" type="parTrans" cxnId="{F196C8D7-FD4F-41F4-9365-4F540FE97AFC}">
      <dgm:prSet/>
      <dgm:spPr/>
      <dgm:t>
        <a:bodyPr/>
        <a:lstStyle/>
        <a:p>
          <a:endParaRPr lang="en-IN"/>
        </a:p>
      </dgm:t>
    </dgm:pt>
    <dgm:pt modelId="{2BE70425-9D58-4E5A-8FA8-B5CC78D23508}" type="sibTrans" cxnId="{F196C8D7-FD4F-41F4-9365-4F540FE97AFC}">
      <dgm:prSet/>
      <dgm:spPr/>
      <dgm:t>
        <a:bodyPr/>
        <a:lstStyle/>
        <a:p>
          <a:endParaRPr lang="en-IN"/>
        </a:p>
      </dgm:t>
    </dgm:pt>
    <dgm:pt modelId="{6A2B398D-63DF-4EB8-AA0C-A4EA24783C5E}">
      <dgm:prSet/>
      <dgm:spPr/>
      <dgm:t>
        <a:bodyPr/>
        <a:lstStyle/>
        <a:p>
          <a:r>
            <a:rPr lang="en-IN"/>
            <a:t>Refusing to allow the woman to work outside the home</a:t>
          </a:r>
        </a:p>
      </dgm:t>
    </dgm:pt>
    <dgm:pt modelId="{88569B3E-122E-4E5F-BDA7-94ECF56557C6}" type="parTrans" cxnId="{8740B0CA-B616-41CA-9D48-9D18958F898D}">
      <dgm:prSet/>
      <dgm:spPr/>
      <dgm:t>
        <a:bodyPr/>
        <a:lstStyle/>
        <a:p>
          <a:endParaRPr lang="en-IN"/>
        </a:p>
      </dgm:t>
    </dgm:pt>
    <dgm:pt modelId="{929DA746-9C82-4497-ABC9-C51AB11A5758}" type="sibTrans" cxnId="{8740B0CA-B616-41CA-9D48-9D18958F898D}">
      <dgm:prSet/>
      <dgm:spPr/>
      <dgm:t>
        <a:bodyPr/>
        <a:lstStyle/>
        <a:p>
          <a:endParaRPr lang="en-IN"/>
        </a:p>
      </dgm:t>
    </dgm:pt>
    <dgm:pt modelId="{36E2B639-BCD8-4CEF-8602-9E7C386C2A85}">
      <dgm:prSet/>
      <dgm:spPr/>
      <dgm:t>
        <a:bodyPr/>
        <a:lstStyle/>
        <a:p>
          <a:r>
            <a:rPr lang="en-IN"/>
            <a:t>Withholding money or access to money</a:t>
          </a:r>
        </a:p>
      </dgm:t>
    </dgm:pt>
    <dgm:pt modelId="{5C7361CE-BB1B-471B-B8B2-7CC4243C4754}" type="parTrans" cxnId="{98FEB744-1D75-498C-82C4-3B1DD1D355D9}">
      <dgm:prSet/>
      <dgm:spPr/>
      <dgm:t>
        <a:bodyPr/>
        <a:lstStyle/>
        <a:p>
          <a:endParaRPr lang="en-IN"/>
        </a:p>
      </dgm:t>
    </dgm:pt>
    <dgm:pt modelId="{20C195F3-0E89-4F4A-B6BE-D83DC737186B}" type="sibTrans" cxnId="{98FEB744-1D75-498C-82C4-3B1DD1D355D9}">
      <dgm:prSet/>
      <dgm:spPr/>
      <dgm:t>
        <a:bodyPr/>
        <a:lstStyle/>
        <a:p>
          <a:endParaRPr lang="en-IN"/>
        </a:p>
      </dgm:t>
    </dgm:pt>
    <dgm:pt modelId="{78A5E654-08C2-43C6-8ED7-E42E01C3C1ED}" type="pres">
      <dgm:prSet presAssocID="{EB0BC8E6-B0EC-425A-A9B2-1E628EA51896}" presName="linear" presStyleCnt="0">
        <dgm:presLayoutVars>
          <dgm:animLvl val="lvl"/>
          <dgm:resizeHandles val="exact"/>
        </dgm:presLayoutVars>
      </dgm:prSet>
      <dgm:spPr/>
    </dgm:pt>
    <dgm:pt modelId="{A9431ABD-0AC6-40B5-BE5A-552FC709D97C}" type="pres">
      <dgm:prSet presAssocID="{299E404B-C9DB-4E94-BFAA-5CA6A4F4D70D}" presName="parentText" presStyleLbl="node1" presStyleIdx="0" presStyleCnt="1">
        <dgm:presLayoutVars>
          <dgm:chMax val="0"/>
          <dgm:bulletEnabled val="1"/>
        </dgm:presLayoutVars>
      </dgm:prSet>
      <dgm:spPr/>
    </dgm:pt>
    <dgm:pt modelId="{BC553BC6-6AB0-4200-9406-CEA49211808A}" type="pres">
      <dgm:prSet presAssocID="{299E404B-C9DB-4E94-BFAA-5CA6A4F4D70D}" presName="childText" presStyleLbl="revTx" presStyleIdx="0" presStyleCnt="1">
        <dgm:presLayoutVars>
          <dgm:bulletEnabled val="1"/>
        </dgm:presLayoutVars>
      </dgm:prSet>
      <dgm:spPr/>
    </dgm:pt>
  </dgm:ptLst>
  <dgm:cxnLst>
    <dgm:cxn modelId="{1F83AB5E-1EFE-4A5A-8855-0EBEDEE2A9EB}" type="presOf" srcId="{36E2B639-BCD8-4CEF-8602-9E7C386C2A85}" destId="{BC553BC6-6AB0-4200-9406-CEA49211808A}" srcOrd="0" destOrd="1" presId="urn:microsoft.com/office/officeart/2005/8/layout/vList2"/>
    <dgm:cxn modelId="{98FEB744-1D75-498C-82C4-3B1DD1D355D9}" srcId="{299E404B-C9DB-4E94-BFAA-5CA6A4F4D70D}" destId="{36E2B639-BCD8-4CEF-8602-9E7C386C2A85}" srcOrd="1" destOrd="0" parTransId="{5C7361CE-BB1B-471B-B8B2-7CC4243C4754}" sibTransId="{20C195F3-0E89-4F4A-B6BE-D83DC737186B}"/>
    <dgm:cxn modelId="{C1052695-E02A-4688-8C2F-BCD031F2D7C3}" type="presOf" srcId="{EB0BC8E6-B0EC-425A-A9B2-1E628EA51896}" destId="{78A5E654-08C2-43C6-8ED7-E42E01C3C1ED}" srcOrd="0" destOrd="0" presId="urn:microsoft.com/office/officeart/2005/8/layout/vList2"/>
    <dgm:cxn modelId="{8740B0CA-B616-41CA-9D48-9D18958F898D}" srcId="{299E404B-C9DB-4E94-BFAA-5CA6A4F4D70D}" destId="{6A2B398D-63DF-4EB8-AA0C-A4EA24783C5E}" srcOrd="0" destOrd="0" parTransId="{88569B3E-122E-4E5F-BDA7-94ECF56557C6}" sibTransId="{929DA746-9C82-4497-ABC9-C51AB11A5758}"/>
    <dgm:cxn modelId="{F196C8D7-FD4F-41F4-9365-4F540FE97AFC}" srcId="{EB0BC8E6-B0EC-425A-A9B2-1E628EA51896}" destId="{299E404B-C9DB-4E94-BFAA-5CA6A4F4D70D}" srcOrd="0" destOrd="0" parTransId="{9F027371-4337-4D9D-88B0-1F6076FD4B32}" sibTransId="{2BE70425-9D58-4E5A-8FA8-B5CC78D23508}"/>
    <dgm:cxn modelId="{416A72ED-C344-45C7-860B-E5C95ED3AACA}" type="presOf" srcId="{6A2B398D-63DF-4EB8-AA0C-A4EA24783C5E}" destId="{BC553BC6-6AB0-4200-9406-CEA49211808A}" srcOrd="0" destOrd="0" presId="urn:microsoft.com/office/officeart/2005/8/layout/vList2"/>
    <dgm:cxn modelId="{09BC2BEE-F7D8-421A-AE19-61E52CB22ACA}" type="presOf" srcId="{299E404B-C9DB-4E94-BFAA-5CA6A4F4D70D}" destId="{A9431ABD-0AC6-40B5-BE5A-552FC709D97C}" srcOrd="0" destOrd="0" presId="urn:microsoft.com/office/officeart/2005/8/layout/vList2"/>
    <dgm:cxn modelId="{8395769A-C5B5-41D4-B0D6-A4C6335CA3BC}" type="presParOf" srcId="{78A5E654-08C2-43C6-8ED7-E42E01C3C1ED}" destId="{A9431ABD-0AC6-40B5-BE5A-552FC709D97C}" srcOrd="0" destOrd="0" presId="urn:microsoft.com/office/officeart/2005/8/layout/vList2"/>
    <dgm:cxn modelId="{357051F0-40FE-44F6-93D2-2287F3183B27}" type="presParOf" srcId="{78A5E654-08C2-43C6-8ED7-E42E01C3C1ED}" destId="{BC553BC6-6AB0-4200-9406-CEA49211808A}"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C6091BE-117E-4324-8250-2AF848F6B2A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EFA5D49B-4CB0-4C5D-86AA-0C4D6CE9775C}">
      <dgm:prSet>
        <dgm:style>
          <a:lnRef idx="2">
            <a:schemeClr val="accent2"/>
          </a:lnRef>
          <a:fillRef idx="1">
            <a:schemeClr val="lt1"/>
          </a:fillRef>
          <a:effectRef idx="0">
            <a:schemeClr val="accent2"/>
          </a:effectRef>
          <a:fontRef idx="minor">
            <a:schemeClr val="dk1"/>
          </a:fontRef>
        </dgm:style>
      </dgm:prSet>
      <dgm:spPr/>
      <dgm:t>
        <a:bodyPr/>
        <a:lstStyle/>
        <a:p>
          <a:r>
            <a:rPr lang="en-IN" dirty="0">
              <a:latin typeface="Bahnschrift SemiBold" panose="020B0502040204020203" pitchFamily="34" charset="0"/>
            </a:rPr>
            <a:t>Laws/amendments and movements</a:t>
          </a:r>
        </a:p>
      </dgm:t>
    </dgm:pt>
    <dgm:pt modelId="{E651ACBC-819D-4C4C-9FA3-E76F94BC971D}" type="parTrans" cxnId="{D16A578D-4130-45BF-9AFA-3BC229C6690D}">
      <dgm:prSet/>
      <dgm:spPr/>
      <dgm:t>
        <a:bodyPr/>
        <a:lstStyle/>
        <a:p>
          <a:endParaRPr lang="en-IN"/>
        </a:p>
      </dgm:t>
    </dgm:pt>
    <dgm:pt modelId="{D44A6475-CD03-4A7E-B2E9-073E798FB38B}" type="sibTrans" cxnId="{D16A578D-4130-45BF-9AFA-3BC229C6690D}">
      <dgm:prSet/>
      <dgm:spPr/>
      <dgm:t>
        <a:bodyPr/>
        <a:lstStyle/>
        <a:p>
          <a:endParaRPr lang="en-IN"/>
        </a:p>
      </dgm:t>
    </dgm:pt>
    <dgm:pt modelId="{CE1F266C-FE4E-49BA-B5D0-94E9250D0AF6}">
      <dgm:prSet/>
      <dgm:spPr/>
      <dgm:t>
        <a:bodyPr/>
        <a:lstStyle/>
        <a:p>
          <a:r>
            <a:rPr lang="en-IN" dirty="0">
              <a:latin typeface="Bahnschrift SemiBold" panose="020B0502040204020203" pitchFamily="34" charset="0"/>
            </a:rPr>
            <a:t>Domestic violence </a:t>
          </a:r>
        </a:p>
      </dgm:t>
    </dgm:pt>
    <dgm:pt modelId="{21B98122-1E3B-4874-A53A-B11E030B392C}" type="parTrans" cxnId="{6D0D1A00-D01C-4127-B50D-8DDAA3595117}">
      <dgm:prSet/>
      <dgm:spPr/>
      <dgm:t>
        <a:bodyPr/>
        <a:lstStyle/>
        <a:p>
          <a:endParaRPr lang="en-IN"/>
        </a:p>
      </dgm:t>
    </dgm:pt>
    <dgm:pt modelId="{50497EEF-8641-4555-B459-3D844D8FA868}" type="sibTrans" cxnId="{6D0D1A00-D01C-4127-B50D-8DDAA3595117}">
      <dgm:prSet/>
      <dgm:spPr/>
      <dgm:t>
        <a:bodyPr/>
        <a:lstStyle/>
        <a:p>
          <a:endParaRPr lang="en-IN"/>
        </a:p>
      </dgm:t>
    </dgm:pt>
    <dgm:pt modelId="{608EECAD-DCC0-4209-9FBE-D57CD3DECBDC}">
      <dgm:prSet/>
      <dgm:spPr/>
      <dgm:t>
        <a:bodyPr/>
        <a:lstStyle/>
        <a:p>
          <a:r>
            <a:rPr lang="en-IN" dirty="0">
              <a:latin typeface="Bahnschrift SemiBold" panose="020B0502040204020203" pitchFamily="34" charset="0"/>
            </a:rPr>
            <a:t>Sexual harassment</a:t>
          </a:r>
        </a:p>
      </dgm:t>
    </dgm:pt>
    <dgm:pt modelId="{A4C013F0-A958-48CF-849E-00134BC8085B}" type="parTrans" cxnId="{43C618B5-95BE-4026-A320-753E8372887A}">
      <dgm:prSet/>
      <dgm:spPr/>
      <dgm:t>
        <a:bodyPr/>
        <a:lstStyle/>
        <a:p>
          <a:endParaRPr lang="en-IN"/>
        </a:p>
      </dgm:t>
    </dgm:pt>
    <dgm:pt modelId="{8E1AD293-137D-44CD-99D0-4455BA710C45}" type="sibTrans" cxnId="{43C618B5-95BE-4026-A320-753E8372887A}">
      <dgm:prSet/>
      <dgm:spPr/>
      <dgm:t>
        <a:bodyPr/>
        <a:lstStyle/>
        <a:p>
          <a:endParaRPr lang="en-IN"/>
        </a:p>
      </dgm:t>
    </dgm:pt>
    <dgm:pt modelId="{C16EE855-A4E3-4D8B-A0B7-47E16D0ED556}">
      <dgm:prSet/>
      <dgm:spPr/>
      <dgm:t>
        <a:bodyPr/>
        <a:lstStyle/>
        <a:p>
          <a:r>
            <a:rPr lang="en-IN" dirty="0">
              <a:latin typeface="Bahnschrift SemiBold" panose="020B0502040204020203" pitchFamily="34" charset="0"/>
            </a:rPr>
            <a:t>Rape</a:t>
          </a:r>
        </a:p>
      </dgm:t>
    </dgm:pt>
    <dgm:pt modelId="{3B0E4869-5B42-44D6-9C74-0F78CE936BDC}" type="parTrans" cxnId="{5D5DE77C-A534-4577-88F2-0523D6E7759B}">
      <dgm:prSet/>
      <dgm:spPr/>
      <dgm:t>
        <a:bodyPr/>
        <a:lstStyle/>
        <a:p>
          <a:endParaRPr lang="en-IN"/>
        </a:p>
      </dgm:t>
    </dgm:pt>
    <dgm:pt modelId="{8DCD7B99-B829-448C-A91E-8A8C2FCF2765}" type="sibTrans" cxnId="{5D5DE77C-A534-4577-88F2-0523D6E7759B}">
      <dgm:prSet/>
      <dgm:spPr/>
      <dgm:t>
        <a:bodyPr/>
        <a:lstStyle/>
        <a:p>
          <a:endParaRPr lang="en-IN"/>
        </a:p>
      </dgm:t>
    </dgm:pt>
    <dgm:pt modelId="{1AE2DD2D-ED3F-4BAB-A3C0-51694246B81F}">
      <dgm:prSet/>
      <dgm:spPr/>
      <dgm:t>
        <a:bodyPr/>
        <a:lstStyle/>
        <a:p>
          <a:r>
            <a:rPr lang="en-IN" dirty="0">
              <a:latin typeface="Bahnschrift SemiBold" panose="020B0502040204020203" pitchFamily="34" charset="0"/>
            </a:rPr>
            <a:t>Female foeticide </a:t>
          </a:r>
        </a:p>
      </dgm:t>
    </dgm:pt>
    <dgm:pt modelId="{66DAE736-FB54-4850-9EAE-EA885263CF68}" type="parTrans" cxnId="{2A83256E-FB69-4308-9A97-0F0E166E87F9}">
      <dgm:prSet/>
      <dgm:spPr/>
      <dgm:t>
        <a:bodyPr/>
        <a:lstStyle/>
        <a:p>
          <a:endParaRPr lang="en-IN"/>
        </a:p>
      </dgm:t>
    </dgm:pt>
    <dgm:pt modelId="{CB30DEA2-EB56-43F9-A0DE-87444FD975F6}" type="sibTrans" cxnId="{2A83256E-FB69-4308-9A97-0F0E166E87F9}">
      <dgm:prSet/>
      <dgm:spPr/>
      <dgm:t>
        <a:bodyPr/>
        <a:lstStyle/>
        <a:p>
          <a:endParaRPr lang="en-IN"/>
        </a:p>
      </dgm:t>
    </dgm:pt>
    <dgm:pt modelId="{449854F0-C102-40F9-A820-9AD8CE310F44}">
      <dgm:prSet/>
      <dgm:spPr/>
      <dgm:t>
        <a:bodyPr/>
        <a:lstStyle/>
        <a:p>
          <a:r>
            <a:rPr lang="en-IN" dirty="0">
              <a:latin typeface="Bahnschrift SemiBold" panose="020B0502040204020203" pitchFamily="34" charset="0"/>
            </a:rPr>
            <a:t>VAW the first issue to trigger off the women’s movement in India in 1980s/1990s</a:t>
          </a:r>
        </a:p>
      </dgm:t>
    </dgm:pt>
    <dgm:pt modelId="{F17EEA3C-90A2-4E2C-AC50-813B4423BB02}" type="parTrans" cxnId="{C08D0272-DF50-4A0F-A21B-7980C1707BB5}">
      <dgm:prSet/>
      <dgm:spPr/>
      <dgm:t>
        <a:bodyPr/>
        <a:lstStyle/>
        <a:p>
          <a:endParaRPr lang="en-IN"/>
        </a:p>
      </dgm:t>
    </dgm:pt>
    <dgm:pt modelId="{B1008C3C-4E9B-48DA-9959-A2972DA6D3E8}" type="sibTrans" cxnId="{C08D0272-DF50-4A0F-A21B-7980C1707BB5}">
      <dgm:prSet/>
      <dgm:spPr/>
      <dgm:t>
        <a:bodyPr/>
        <a:lstStyle/>
        <a:p>
          <a:endParaRPr lang="en-IN"/>
        </a:p>
      </dgm:t>
    </dgm:pt>
    <dgm:pt modelId="{0CB68AE9-2A5D-4B92-A0DB-C85E82AAEA9C}">
      <dgm:prSet>
        <dgm:style>
          <a:lnRef idx="2">
            <a:schemeClr val="accent2"/>
          </a:lnRef>
          <a:fillRef idx="1">
            <a:schemeClr val="lt1"/>
          </a:fillRef>
          <a:effectRef idx="0">
            <a:schemeClr val="accent2"/>
          </a:effectRef>
          <a:fontRef idx="minor">
            <a:schemeClr val="dk1"/>
          </a:fontRef>
        </dgm:style>
      </dgm:prSet>
      <dgm:spPr/>
      <dgm:t>
        <a:bodyPr/>
        <a:lstStyle/>
        <a:p>
          <a:r>
            <a:rPr lang="en-IN" dirty="0">
              <a:latin typeface="Bahnschrift SemiBold" panose="020B0502040204020203" pitchFamily="34" charset="0"/>
            </a:rPr>
            <a:t>Research</a:t>
          </a:r>
        </a:p>
      </dgm:t>
    </dgm:pt>
    <dgm:pt modelId="{31EA1B52-E239-4785-9BBF-1B0A74B74794}" type="parTrans" cxnId="{C4E4E3F0-8183-42F6-BAAF-D12CAE5E690A}">
      <dgm:prSet/>
      <dgm:spPr/>
      <dgm:t>
        <a:bodyPr/>
        <a:lstStyle/>
        <a:p>
          <a:endParaRPr lang="en-IN"/>
        </a:p>
      </dgm:t>
    </dgm:pt>
    <dgm:pt modelId="{3D2B826C-C446-41F7-8E05-4EEE4F399533}" type="sibTrans" cxnId="{C4E4E3F0-8183-42F6-BAAF-D12CAE5E690A}">
      <dgm:prSet/>
      <dgm:spPr/>
      <dgm:t>
        <a:bodyPr/>
        <a:lstStyle/>
        <a:p>
          <a:endParaRPr lang="en-IN"/>
        </a:p>
      </dgm:t>
    </dgm:pt>
    <dgm:pt modelId="{2B748F5A-EA51-4EEE-AC05-98FD85D9DF4F}">
      <dgm:prSet/>
      <dgm:spPr/>
      <dgm:t>
        <a:bodyPr/>
        <a:lstStyle/>
        <a:p>
          <a:r>
            <a:rPr lang="en-IN" dirty="0">
              <a:latin typeface="Bahnschrift SemiBold" panose="020B0502040204020203" pitchFamily="34" charset="0"/>
            </a:rPr>
            <a:t>Causes of violence</a:t>
          </a:r>
        </a:p>
      </dgm:t>
    </dgm:pt>
    <dgm:pt modelId="{0C9BAAE0-03B5-476F-BAE7-4300C31A84B8}" type="parTrans" cxnId="{5DBFABA6-AE1D-4D28-98AC-B14974D25901}">
      <dgm:prSet/>
      <dgm:spPr/>
      <dgm:t>
        <a:bodyPr/>
        <a:lstStyle/>
        <a:p>
          <a:endParaRPr lang="en-IN"/>
        </a:p>
      </dgm:t>
    </dgm:pt>
    <dgm:pt modelId="{9C2159D3-CDE0-4246-A16A-C47CDD84B663}" type="sibTrans" cxnId="{5DBFABA6-AE1D-4D28-98AC-B14974D25901}">
      <dgm:prSet/>
      <dgm:spPr/>
      <dgm:t>
        <a:bodyPr/>
        <a:lstStyle/>
        <a:p>
          <a:endParaRPr lang="en-IN"/>
        </a:p>
      </dgm:t>
    </dgm:pt>
    <dgm:pt modelId="{C89313F2-CB0B-4458-9E46-3D8DA5F9ACE3}">
      <dgm:prSet/>
      <dgm:spPr/>
      <dgm:t>
        <a:bodyPr/>
        <a:lstStyle/>
        <a:p>
          <a:r>
            <a:rPr lang="en-IN" dirty="0">
              <a:latin typeface="Bahnschrift SemiBold" panose="020B0502040204020203" pitchFamily="34" charset="0"/>
            </a:rPr>
            <a:t>Profiles of perpetrators and survivors</a:t>
          </a:r>
        </a:p>
      </dgm:t>
    </dgm:pt>
    <dgm:pt modelId="{1EFCF28E-F0C2-4BB5-AD3D-F22958C9C16C}" type="parTrans" cxnId="{2CAF7225-0DC2-4225-A354-AD67ABC6A4FA}">
      <dgm:prSet/>
      <dgm:spPr/>
      <dgm:t>
        <a:bodyPr/>
        <a:lstStyle/>
        <a:p>
          <a:endParaRPr lang="en-IN"/>
        </a:p>
      </dgm:t>
    </dgm:pt>
    <dgm:pt modelId="{DF02B618-F99A-4A86-B8ED-B86779C6F142}" type="sibTrans" cxnId="{2CAF7225-0DC2-4225-A354-AD67ABC6A4FA}">
      <dgm:prSet/>
      <dgm:spPr/>
      <dgm:t>
        <a:bodyPr/>
        <a:lstStyle/>
        <a:p>
          <a:endParaRPr lang="en-IN"/>
        </a:p>
      </dgm:t>
    </dgm:pt>
    <dgm:pt modelId="{20714FE5-FA88-48A9-9888-E47DEE95CFEC}">
      <dgm:prSet/>
      <dgm:spPr/>
      <dgm:t>
        <a:bodyPr/>
        <a:lstStyle/>
        <a:p>
          <a:r>
            <a:rPr lang="en-IN" dirty="0">
              <a:latin typeface="Bahnschrift SemiBold" panose="020B0502040204020203" pitchFamily="34" charset="0"/>
            </a:rPr>
            <a:t>Impact of laws</a:t>
          </a:r>
        </a:p>
      </dgm:t>
    </dgm:pt>
    <dgm:pt modelId="{79B416CE-F997-4413-B31A-F7F74AA68003}" type="parTrans" cxnId="{B45D0E6F-9A34-46A2-AB7C-88AF4248AFFF}">
      <dgm:prSet/>
      <dgm:spPr/>
      <dgm:t>
        <a:bodyPr/>
        <a:lstStyle/>
        <a:p>
          <a:endParaRPr lang="en-IN"/>
        </a:p>
      </dgm:t>
    </dgm:pt>
    <dgm:pt modelId="{038BFC45-94DA-4062-885C-680B9437EAD0}" type="sibTrans" cxnId="{B45D0E6F-9A34-46A2-AB7C-88AF4248AFFF}">
      <dgm:prSet/>
      <dgm:spPr/>
      <dgm:t>
        <a:bodyPr/>
        <a:lstStyle/>
        <a:p>
          <a:endParaRPr lang="en-IN"/>
        </a:p>
      </dgm:t>
    </dgm:pt>
    <dgm:pt modelId="{ABF7EB45-4F16-494F-A20C-5338A8B76248}">
      <dgm:prSet>
        <dgm:style>
          <a:lnRef idx="2">
            <a:schemeClr val="accent2"/>
          </a:lnRef>
          <a:fillRef idx="1">
            <a:schemeClr val="lt1"/>
          </a:fillRef>
          <a:effectRef idx="0">
            <a:schemeClr val="accent2"/>
          </a:effectRef>
          <a:fontRef idx="minor">
            <a:schemeClr val="dk1"/>
          </a:fontRef>
        </dgm:style>
      </dgm:prSet>
      <dgm:spPr/>
      <dgm:t>
        <a:bodyPr/>
        <a:lstStyle/>
        <a:p>
          <a:r>
            <a:rPr lang="en-IN" dirty="0">
              <a:latin typeface="Bahnschrift SemiBold" panose="020B0502040204020203" pitchFamily="34" charset="0"/>
            </a:rPr>
            <a:t>Services</a:t>
          </a:r>
          <a:r>
            <a:rPr lang="en-IN" dirty="0"/>
            <a:t> </a:t>
          </a:r>
        </a:p>
      </dgm:t>
    </dgm:pt>
    <dgm:pt modelId="{8026135F-ACF3-4FE2-BE1E-4B5C4BADDC10}" type="parTrans" cxnId="{95D8D807-E91D-4B9E-B7EA-E8B3468BEA96}">
      <dgm:prSet/>
      <dgm:spPr/>
      <dgm:t>
        <a:bodyPr/>
        <a:lstStyle/>
        <a:p>
          <a:endParaRPr lang="en-IN"/>
        </a:p>
      </dgm:t>
    </dgm:pt>
    <dgm:pt modelId="{3B7EC000-17B9-44AF-AEFE-C80A409D5DC1}" type="sibTrans" cxnId="{95D8D807-E91D-4B9E-B7EA-E8B3468BEA96}">
      <dgm:prSet/>
      <dgm:spPr/>
      <dgm:t>
        <a:bodyPr/>
        <a:lstStyle/>
        <a:p>
          <a:endParaRPr lang="en-IN"/>
        </a:p>
      </dgm:t>
    </dgm:pt>
    <dgm:pt modelId="{73150F10-819C-417B-B4F1-AACCCE649C3E}">
      <dgm:prSet/>
      <dgm:spPr/>
      <dgm:t>
        <a:bodyPr/>
        <a:lstStyle/>
        <a:p>
          <a:r>
            <a:rPr lang="en-IN" dirty="0">
              <a:latin typeface="Bahnschrift SemiBold" panose="020B0502040204020203" pitchFamily="34" charset="0"/>
            </a:rPr>
            <a:t>One stop centres</a:t>
          </a:r>
        </a:p>
      </dgm:t>
    </dgm:pt>
    <dgm:pt modelId="{3533A7CB-7F02-44B0-9C19-5BAC4CC8AD94}" type="parTrans" cxnId="{D3C6AE93-02B7-4386-9D2C-14D6B75E38F8}">
      <dgm:prSet/>
      <dgm:spPr/>
      <dgm:t>
        <a:bodyPr/>
        <a:lstStyle/>
        <a:p>
          <a:endParaRPr lang="en-IN"/>
        </a:p>
      </dgm:t>
    </dgm:pt>
    <dgm:pt modelId="{E716501B-115F-4006-8DA0-5A0EB3A7B274}" type="sibTrans" cxnId="{D3C6AE93-02B7-4386-9D2C-14D6B75E38F8}">
      <dgm:prSet/>
      <dgm:spPr/>
      <dgm:t>
        <a:bodyPr/>
        <a:lstStyle/>
        <a:p>
          <a:endParaRPr lang="en-IN"/>
        </a:p>
      </dgm:t>
    </dgm:pt>
    <dgm:pt modelId="{08929B6A-F0B1-476D-AF21-C3FB6EBEEEBA}">
      <dgm:prSet/>
      <dgm:spPr/>
      <dgm:t>
        <a:bodyPr/>
        <a:lstStyle/>
        <a:p>
          <a:r>
            <a:rPr lang="en-IN" dirty="0">
              <a:latin typeface="Bahnschrift SemiBold" panose="020B0502040204020203" pitchFamily="34" charset="0"/>
            </a:rPr>
            <a:t>Shelter homes </a:t>
          </a:r>
        </a:p>
      </dgm:t>
    </dgm:pt>
    <dgm:pt modelId="{4DE97FEA-AD59-4A16-A00A-714EDB2E6367}" type="parTrans" cxnId="{3BD4301D-927B-46ED-A6F9-549DB02D20D0}">
      <dgm:prSet/>
      <dgm:spPr/>
      <dgm:t>
        <a:bodyPr/>
        <a:lstStyle/>
        <a:p>
          <a:endParaRPr lang="en-IN"/>
        </a:p>
      </dgm:t>
    </dgm:pt>
    <dgm:pt modelId="{52571626-DA3F-4FE0-A2A8-6F0D0BC2AF72}" type="sibTrans" cxnId="{3BD4301D-927B-46ED-A6F9-549DB02D20D0}">
      <dgm:prSet/>
      <dgm:spPr/>
      <dgm:t>
        <a:bodyPr/>
        <a:lstStyle/>
        <a:p>
          <a:endParaRPr lang="en-IN"/>
        </a:p>
      </dgm:t>
    </dgm:pt>
    <dgm:pt modelId="{82D5D6F4-C8DC-465F-BEC1-9F57CCE85899}">
      <dgm:prSet/>
      <dgm:spPr/>
      <dgm:t>
        <a:bodyPr/>
        <a:lstStyle/>
        <a:p>
          <a:r>
            <a:rPr lang="en-IN" dirty="0" err="1">
              <a:latin typeface="Bahnschrift SemiBold" panose="020B0502040204020203" pitchFamily="34" charset="0"/>
            </a:rPr>
            <a:t>Mahila</a:t>
          </a:r>
          <a:r>
            <a:rPr lang="en-IN" dirty="0">
              <a:latin typeface="Bahnschrift SemiBold" panose="020B0502040204020203" pitchFamily="34" charset="0"/>
            </a:rPr>
            <a:t> police stations/</a:t>
          </a:r>
          <a:r>
            <a:rPr lang="en-IN" dirty="0" err="1">
              <a:latin typeface="Bahnschrift SemiBold" panose="020B0502040204020203" pitchFamily="34" charset="0"/>
            </a:rPr>
            <a:t>Bharosa</a:t>
          </a:r>
          <a:r>
            <a:rPr lang="en-IN" dirty="0">
              <a:latin typeface="Bahnschrift SemiBold" panose="020B0502040204020203" pitchFamily="34" charset="0"/>
            </a:rPr>
            <a:t> centres</a:t>
          </a:r>
        </a:p>
      </dgm:t>
    </dgm:pt>
    <dgm:pt modelId="{848B8115-7B08-461F-BE53-90584689399F}" type="parTrans" cxnId="{7A402153-5679-42E1-9FE0-03B2242C12FF}">
      <dgm:prSet/>
      <dgm:spPr/>
      <dgm:t>
        <a:bodyPr/>
        <a:lstStyle/>
        <a:p>
          <a:endParaRPr lang="en-IN"/>
        </a:p>
      </dgm:t>
    </dgm:pt>
    <dgm:pt modelId="{B2C97BD2-77AD-42AB-9613-066280C79C4C}" type="sibTrans" cxnId="{7A402153-5679-42E1-9FE0-03B2242C12FF}">
      <dgm:prSet/>
      <dgm:spPr/>
      <dgm:t>
        <a:bodyPr/>
        <a:lstStyle/>
        <a:p>
          <a:endParaRPr lang="en-IN"/>
        </a:p>
      </dgm:t>
    </dgm:pt>
    <dgm:pt modelId="{BD291502-FD9C-41AE-A9B7-61ECA2A8014D}" type="pres">
      <dgm:prSet presAssocID="{AC6091BE-117E-4324-8250-2AF848F6B2A5}" presName="linear" presStyleCnt="0">
        <dgm:presLayoutVars>
          <dgm:animLvl val="lvl"/>
          <dgm:resizeHandles val="exact"/>
        </dgm:presLayoutVars>
      </dgm:prSet>
      <dgm:spPr/>
    </dgm:pt>
    <dgm:pt modelId="{6E29F4E9-C735-499A-9EEC-4B9526A5410D}" type="pres">
      <dgm:prSet presAssocID="{EFA5D49B-4CB0-4C5D-86AA-0C4D6CE9775C}" presName="parentText" presStyleLbl="node1" presStyleIdx="0" presStyleCnt="3">
        <dgm:presLayoutVars>
          <dgm:chMax val="0"/>
          <dgm:bulletEnabled val="1"/>
        </dgm:presLayoutVars>
      </dgm:prSet>
      <dgm:spPr/>
    </dgm:pt>
    <dgm:pt modelId="{9F68DC79-15A3-4F52-8FC0-E800DAB17DB4}" type="pres">
      <dgm:prSet presAssocID="{EFA5D49B-4CB0-4C5D-86AA-0C4D6CE9775C}" presName="childText" presStyleLbl="revTx" presStyleIdx="0" presStyleCnt="3">
        <dgm:presLayoutVars>
          <dgm:bulletEnabled val="1"/>
        </dgm:presLayoutVars>
      </dgm:prSet>
      <dgm:spPr/>
    </dgm:pt>
    <dgm:pt modelId="{32A48468-FA74-43FA-8F9D-CF9637AE2E79}" type="pres">
      <dgm:prSet presAssocID="{0CB68AE9-2A5D-4B92-A0DB-C85E82AAEA9C}" presName="parentText" presStyleLbl="node1" presStyleIdx="1" presStyleCnt="3">
        <dgm:presLayoutVars>
          <dgm:chMax val="0"/>
          <dgm:bulletEnabled val="1"/>
        </dgm:presLayoutVars>
      </dgm:prSet>
      <dgm:spPr/>
    </dgm:pt>
    <dgm:pt modelId="{4BCF823F-11BE-40B4-B93C-C787645B30FF}" type="pres">
      <dgm:prSet presAssocID="{0CB68AE9-2A5D-4B92-A0DB-C85E82AAEA9C}" presName="childText" presStyleLbl="revTx" presStyleIdx="1" presStyleCnt="3">
        <dgm:presLayoutVars>
          <dgm:bulletEnabled val="1"/>
        </dgm:presLayoutVars>
      </dgm:prSet>
      <dgm:spPr/>
    </dgm:pt>
    <dgm:pt modelId="{F591CD09-C4F8-46F4-82A0-7EB9D0574B3B}" type="pres">
      <dgm:prSet presAssocID="{ABF7EB45-4F16-494F-A20C-5338A8B76248}" presName="parentText" presStyleLbl="node1" presStyleIdx="2" presStyleCnt="3">
        <dgm:presLayoutVars>
          <dgm:chMax val="0"/>
          <dgm:bulletEnabled val="1"/>
        </dgm:presLayoutVars>
      </dgm:prSet>
      <dgm:spPr/>
    </dgm:pt>
    <dgm:pt modelId="{AFE766CD-ED4C-4792-83F6-8AE6D60237E2}" type="pres">
      <dgm:prSet presAssocID="{ABF7EB45-4F16-494F-A20C-5338A8B76248}" presName="childText" presStyleLbl="revTx" presStyleIdx="2" presStyleCnt="3">
        <dgm:presLayoutVars>
          <dgm:bulletEnabled val="1"/>
        </dgm:presLayoutVars>
      </dgm:prSet>
      <dgm:spPr/>
    </dgm:pt>
  </dgm:ptLst>
  <dgm:cxnLst>
    <dgm:cxn modelId="{6D0D1A00-D01C-4127-B50D-8DDAA3595117}" srcId="{EFA5D49B-4CB0-4C5D-86AA-0C4D6CE9775C}" destId="{CE1F266C-FE4E-49BA-B5D0-94E9250D0AF6}" srcOrd="0" destOrd="0" parTransId="{21B98122-1E3B-4874-A53A-B11E030B392C}" sibTransId="{50497EEF-8641-4555-B459-3D844D8FA868}"/>
    <dgm:cxn modelId="{0E33EB03-2F72-4B80-AE57-AD6FDA5712DB}" type="presOf" srcId="{20714FE5-FA88-48A9-9888-E47DEE95CFEC}" destId="{4BCF823F-11BE-40B4-B93C-C787645B30FF}" srcOrd="0" destOrd="2" presId="urn:microsoft.com/office/officeart/2005/8/layout/vList2"/>
    <dgm:cxn modelId="{A9021407-4853-4B35-8F33-18E06DC4EAA4}" type="presOf" srcId="{0CB68AE9-2A5D-4B92-A0DB-C85E82AAEA9C}" destId="{32A48468-FA74-43FA-8F9D-CF9637AE2E79}" srcOrd="0" destOrd="0" presId="urn:microsoft.com/office/officeart/2005/8/layout/vList2"/>
    <dgm:cxn modelId="{95D8D807-E91D-4B9E-B7EA-E8B3468BEA96}" srcId="{AC6091BE-117E-4324-8250-2AF848F6B2A5}" destId="{ABF7EB45-4F16-494F-A20C-5338A8B76248}" srcOrd="2" destOrd="0" parTransId="{8026135F-ACF3-4FE2-BE1E-4B5C4BADDC10}" sibTransId="{3B7EC000-17B9-44AF-AEFE-C80A409D5DC1}"/>
    <dgm:cxn modelId="{6AF3AD1C-D2B2-4E68-ACE7-43E6346CA1B1}" type="presOf" srcId="{C16EE855-A4E3-4D8B-A0B7-47E16D0ED556}" destId="{9F68DC79-15A3-4F52-8FC0-E800DAB17DB4}" srcOrd="0" destOrd="2" presId="urn:microsoft.com/office/officeart/2005/8/layout/vList2"/>
    <dgm:cxn modelId="{3BD4301D-927B-46ED-A6F9-549DB02D20D0}" srcId="{ABF7EB45-4F16-494F-A20C-5338A8B76248}" destId="{08929B6A-F0B1-476D-AF21-C3FB6EBEEEBA}" srcOrd="1" destOrd="0" parTransId="{4DE97FEA-AD59-4A16-A00A-714EDB2E6367}" sibTransId="{52571626-DA3F-4FE0-A2A8-6F0D0BC2AF72}"/>
    <dgm:cxn modelId="{03A93522-5335-42D5-881F-5F34E7331E3D}" type="presOf" srcId="{1AE2DD2D-ED3F-4BAB-A3C0-51694246B81F}" destId="{9F68DC79-15A3-4F52-8FC0-E800DAB17DB4}" srcOrd="0" destOrd="3" presId="urn:microsoft.com/office/officeart/2005/8/layout/vList2"/>
    <dgm:cxn modelId="{1DF46B25-DA45-4CFD-8DF3-3835700E95EB}" type="presOf" srcId="{2B748F5A-EA51-4EEE-AC05-98FD85D9DF4F}" destId="{4BCF823F-11BE-40B4-B93C-C787645B30FF}" srcOrd="0" destOrd="0" presId="urn:microsoft.com/office/officeart/2005/8/layout/vList2"/>
    <dgm:cxn modelId="{2CAF7225-0DC2-4225-A354-AD67ABC6A4FA}" srcId="{0CB68AE9-2A5D-4B92-A0DB-C85E82AAEA9C}" destId="{C89313F2-CB0B-4458-9E46-3D8DA5F9ACE3}" srcOrd="1" destOrd="0" parTransId="{1EFCF28E-F0C2-4BB5-AD3D-F22958C9C16C}" sibTransId="{DF02B618-F99A-4A86-B8ED-B86779C6F142}"/>
    <dgm:cxn modelId="{E652FB31-05C5-4C06-AE99-C55275A81E59}" type="presOf" srcId="{CE1F266C-FE4E-49BA-B5D0-94E9250D0AF6}" destId="{9F68DC79-15A3-4F52-8FC0-E800DAB17DB4}" srcOrd="0" destOrd="0" presId="urn:microsoft.com/office/officeart/2005/8/layout/vList2"/>
    <dgm:cxn modelId="{9F17E160-A543-4FE2-A958-A2FAD751A2CA}" type="presOf" srcId="{EFA5D49B-4CB0-4C5D-86AA-0C4D6CE9775C}" destId="{6E29F4E9-C735-499A-9EEC-4B9526A5410D}" srcOrd="0" destOrd="0" presId="urn:microsoft.com/office/officeart/2005/8/layout/vList2"/>
    <dgm:cxn modelId="{2A83256E-FB69-4308-9A97-0F0E166E87F9}" srcId="{EFA5D49B-4CB0-4C5D-86AA-0C4D6CE9775C}" destId="{1AE2DD2D-ED3F-4BAB-A3C0-51694246B81F}" srcOrd="3" destOrd="0" parTransId="{66DAE736-FB54-4850-9EAE-EA885263CF68}" sibTransId="{CB30DEA2-EB56-43F9-A0DE-87444FD975F6}"/>
    <dgm:cxn modelId="{B45D0E6F-9A34-46A2-AB7C-88AF4248AFFF}" srcId="{0CB68AE9-2A5D-4B92-A0DB-C85E82AAEA9C}" destId="{20714FE5-FA88-48A9-9888-E47DEE95CFEC}" srcOrd="2" destOrd="0" parTransId="{79B416CE-F997-4413-B31A-F7F74AA68003}" sibTransId="{038BFC45-94DA-4062-885C-680B9437EAD0}"/>
    <dgm:cxn modelId="{C08D0272-DF50-4A0F-A21B-7980C1707BB5}" srcId="{EFA5D49B-4CB0-4C5D-86AA-0C4D6CE9775C}" destId="{449854F0-C102-40F9-A820-9AD8CE310F44}" srcOrd="4" destOrd="0" parTransId="{F17EEA3C-90A2-4E2C-AC50-813B4423BB02}" sibTransId="{B1008C3C-4E9B-48DA-9959-A2972DA6D3E8}"/>
    <dgm:cxn modelId="{7A402153-5679-42E1-9FE0-03B2242C12FF}" srcId="{ABF7EB45-4F16-494F-A20C-5338A8B76248}" destId="{82D5D6F4-C8DC-465F-BEC1-9F57CCE85899}" srcOrd="2" destOrd="0" parTransId="{848B8115-7B08-461F-BE53-90584689399F}" sibTransId="{B2C97BD2-77AD-42AB-9613-066280C79C4C}"/>
    <dgm:cxn modelId="{3F8EC25A-929D-4F9C-A854-46C9BA1A0F7C}" type="presOf" srcId="{608EECAD-DCC0-4209-9FBE-D57CD3DECBDC}" destId="{9F68DC79-15A3-4F52-8FC0-E800DAB17DB4}" srcOrd="0" destOrd="1" presId="urn:microsoft.com/office/officeart/2005/8/layout/vList2"/>
    <dgm:cxn modelId="{5D5DE77C-A534-4577-88F2-0523D6E7759B}" srcId="{EFA5D49B-4CB0-4C5D-86AA-0C4D6CE9775C}" destId="{C16EE855-A4E3-4D8B-A0B7-47E16D0ED556}" srcOrd="2" destOrd="0" parTransId="{3B0E4869-5B42-44D6-9C74-0F78CE936BDC}" sibTransId="{8DCD7B99-B829-448C-A91E-8A8C2FCF2765}"/>
    <dgm:cxn modelId="{D16A578D-4130-45BF-9AFA-3BC229C6690D}" srcId="{AC6091BE-117E-4324-8250-2AF848F6B2A5}" destId="{EFA5D49B-4CB0-4C5D-86AA-0C4D6CE9775C}" srcOrd="0" destOrd="0" parTransId="{E651ACBC-819D-4C4C-9FA3-E76F94BC971D}" sibTransId="{D44A6475-CD03-4A7E-B2E9-073E798FB38B}"/>
    <dgm:cxn modelId="{1693A18F-9B53-4006-AC39-24780A8731E6}" type="presOf" srcId="{82D5D6F4-C8DC-465F-BEC1-9F57CCE85899}" destId="{AFE766CD-ED4C-4792-83F6-8AE6D60237E2}" srcOrd="0" destOrd="2" presId="urn:microsoft.com/office/officeart/2005/8/layout/vList2"/>
    <dgm:cxn modelId="{3BC18C92-7CA8-4F7D-AFD7-8243984D315C}" type="presOf" srcId="{449854F0-C102-40F9-A820-9AD8CE310F44}" destId="{9F68DC79-15A3-4F52-8FC0-E800DAB17DB4}" srcOrd="0" destOrd="4" presId="urn:microsoft.com/office/officeart/2005/8/layout/vList2"/>
    <dgm:cxn modelId="{D3C6AE93-02B7-4386-9D2C-14D6B75E38F8}" srcId="{ABF7EB45-4F16-494F-A20C-5338A8B76248}" destId="{73150F10-819C-417B-B4F1-AACCCE649C3E}" srcOrd="0" destOrd="0" parTransId="{3533A7CB-7F02-44B0-9C19-5BAC4CC8AD94}" sibTransId="{E716501B-115F-4006-8DA0-5A0EB3A7B274}"/>
    <dgm:cxn modelId="{68C8D699-8CE3-45B9-9452-252766985A2F}" type="presOf" srcId="{AC6091BE-117E-4324-8250-2AF848F6B2A5}" destId="{BD291502-FD9C-41AE-A9B7-61ECA2A8014D}" srcOrd="0" destOrd="0" presId="urn:microsoft.com/office/officeart/2005/8/layout/vList2"/>
    <dgm:cxn modelId="{5DBFABA6-AE1D-4D28-98AC-B14974D25901}" srcId="{0CB68AE9-2A5D-4B92-A0DB-C85E82AAEA9C}" destId="{2B748F5A-EA51-4EEE-AC05-98FD85D9DF4F}" srcOrd="0" destOrd="0" parTransId="{0C9BAAE0-03B5-476F-BAE7-4300C31A84B8}" sibTransId="{9C2159D3-CDE0-4246-A16A-C47CDD84B663}"/>
    <dgm:cxn modelId="{43C618B5-95BE-4026-A320-753E8372887A}" srcId="{EFA5D49B-4CB0-4C5D-86AA-0C4D6CE9775C}" destId="{608EECAD-DCC0-4209-9FBE-D57CD3DECBDC}" srcOrd="1" destOrd="0" parTransId="{A4C013F0-A958-48CF-849E-00134BC8085B}" sibTransId="{8E1AD293-137D-44CD-99D0-4455BA710C45}"/>
    <dgm:cxn modelId="{C08113B9-4670-449A-AAAF-D30C3E4AF0D1}" type="presOf" srcId="{ABF7EB45-4F16-494F-A20C-5338A8B76248}" destId="{F591CD09-C4F8-46F4-82A0-7EB9D0574B3B}" srcOrd="0" destOrd="0" presId="urn:microsoft.com/office/officeart/2005/8/layout/vList2"/>
    <dgm:cxn modelId="{82F58CC4-AC4C-4909-973A-6E20CD47317C}" type="presOf" srcId="{73150F10-819C-417B-B4F1-AACCCE649C3E}" destId="{AFE766CD-ED4C-4792-83F6-8AE6D60237E2}" srcOrd="0" destOrd="0" presId="urn:microsoft.com/office/officeart/2005/8/layout/vList2"/>
    <dgm:cxn modelId="{828BC7CC-0FE7-4184-87F2-978627EBC57B}" type="presOf" srcId="{08929B6A-F0B1-476D-AF21-C3FB6EBEEEBA}" destId="{AFE766CD-ED4C-4792-83F6-8AE6D60237E2}" srcOrd="0" destOrd="1" presId="urn:microsoft.com/office/officeart/2005/8/layout/vList2"/>
    <dgm:cxn modelId="{0BC756D9-3FAE-4A5A-8F41-BA751444A9AA}" type="presOf" srcId="{C89313F2-CB0B-4458-9E46-3D8DA5F9ACE3}" destId="{4BCF823F-11BE-40B4-B93C-C787645B30FF}" srcOrd="0" destOrd="1" presId="urn:microsoft.com/office/officeart/2005/8/layout/vList2"/>
    <dgm:cxn modelId="{C4E4E3F0-8183-42F6-BAAF-D12CAE5E690A}" srcId="{AC6091BE-117E-4324-8250-2AF848F6B2A5}" destId="{0CB68AE9-2A5D-4B92-A0DB-C85E82AAEA9C}" srcOrd="1" destOrd="0" parTransId="{31EA1B52-E239-4785-9BBF-1B0A74B74794}" sibTransId="{3D2B826C-C446-41F7-8E05-4EEE4F399533}"/>
    <dgm:cxn modelId="{E3E1D143-26BD-477C-82D6-867F66713E0D}" type="presParOf" srcId="{BD291502-FD9C-41AE-A9B7-61ECA2A8014D}" destId="{6E29F4E9-C735-499A-9EEC-4B9526A5410D}" srcOrd="0" destOrd="0" presId="urn:microsoft.com/office/officeart/2005/8/layout/vList2"/>
    <dgm:cxn modelId="{8C56E4E9-29DF-4195-B5E9-779B8FB85D5D}" type="presParOf" srcId="{BD291502-FD9C-41AE-A9B7-61ECA2A8014D}" destId="{9F68DC79-15A3-4F52-8FC0-E800DAB17DB4}" srcOrd="1" destOrd="0" presId="urn:microsoft.com/office/officeart/2005/8/layout/vList2"/>
    <dgm:cxn modelId="{B62A8063-D077-4AEB-8D38-F6794C64FFE3}" type="presParOf" srcId="{BD291502-FD9C-41AE-A9B7-61ECA2A8014D}" destId="{32A48468-FA74-43FA-8F9D-CF9637AE2E79}" srcOrd="2" destOrd="0" presId="urn:microsoft.com/office/officeart/2005/8/layout/vList2"/>
    <dgm:cxn modelId="{A7D6B947-4703-4010-A608-4E0EA2103E25}" type="presParOf" srcId="{BD291502-FD9C-41AE-A9B7-61ECA2A8014D}" destId="{4BCF823F-11BE-40B4-B93C-C787645B30FF}" srcOrd="3" destOrd="0" presId="urn:microsoft.com/office/officeart/2005/8/layout/vList2"/>
    <dgm:cxn modelId="{2CAFC4AB-A880-4129-BE21-73F81F37A042}" type="presParOf" srcId="{BD291502-FD9C-41AE-A9B7-61ECA2A8014D}" destId="{F591CD09-C4F8-46F4-82A0-7EB9D0574B3B}" srcOrd="4" destOrd="0" presId="urn:microsoft.com/office/officeart/2005/8/layout/vList2"/>
    <dgm:cxn modelId="{6586CA10-8F24-4298-8620-E986CE16E5B5}" type="presParOf" srcId="{BD291502-FD9C-41AE-A9B7-61ECA2A8014D}" destId="{AFE766CD-ED4C-4792-83F6-8AE6D60237E2}"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C91C328-91D9-4BA7-9298-FEF1E0358A09}"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12D2CEC8-3C31-4747-8CBA-3E46E26C61D2}">
      <dgm:prSet custT="1">
        <dgm:style>
          <a:lnRef idx="2">
            <a:schemeClr val="accent1"/>
          </a:lnRef>
          <a:fillRef idx="1">
            <a:schemeClr val="lt1"/>
          </a:fillRef>
          <a:effectRef idx="0">
            <a:schemeClr val="accent1"/>
          </a:effectRef>
          <a:fontRef idx="minor">
            <a:schemeClr val="dk1"/>
          </a:fontRef>
        </dgm:style>
      </dgm:prSet>
      <dgm:spPr/>
      <dgm:t>
        <a:bodyPr/>
        <a:lstStyle/>
        <a:p>
          <a:pPr rtl="0"/>
          <a:r>
            <a:rPr lang="en-US" sz="2800" dirty="0">
              <a:latin typeface="Bahnschrift SemiBold" panose="020B0502040204020203" pitchFamily="34" charset="0"/>
            </a:rPr>
            <a:t>Contradiction between hierarchical social order and democratic political system</a:t>
          </a:r>
        </a:p>
      </dgm:t>
    </dgm:pt>
    <dgm:pt modelId="{6C4F0AAC-4CFC-4304-B10F-C63733FB6B9D}" type="parTrans" cxnId="{AAFEC282-0CCC-4B06-BC6A-786BE52DE2F0}">
      <dgm:prSet/>
      <dgm:spPr/>
      <dgm:t>
        <a:bodyPr/>
        <a:lstStyle/>
        <a:p>
          <a:endParaRPr lang="en-US"/>
        </a:p>
      </dgm:t>
    </dgm:pt>
    <dgm:pt modelId="{A403FC47-2B54-4E27-8E93-4AE6786ED1F9}" type="sibTrans" cxnId="{AAFEC282-0CCC-4B06-BC6A-786BE52DE2F0}">
      <dgm:prSet/>
      <dgm:spPr/>
      <dgm:t>
        <a:bodyPr/>
        <a:lstStyle/>
        <a:p>
          <a:endParaRPr lang="en-US"/>
        </a:p>
      </dgm:t>
    </dgm:pt>
    <dgm:pt modelId="{339C552F-318C-4DB3-B816-A37BB30EA448}">
      <dgm:prSet custT="1">
        <dgm:style>
          <a:lnRef idx="2">
            <a:schemeClr val="accent1"/>
          </a:lnRef>
          <a:fillRef idx="1">
            <a:schemeClr val="lt1"/>
          </a:fillRef>
          <a:effectRef idx="0">
            <a:schemeClr val="accent1"/>
          </a:effectRef>
          <a:fontRef idx="minor">
            <a:schemeClr val="dk1"/>
          </a:fontRef>
        </dgm:style>
      </dgm:prSet>
      <dgm:spPr/>
      <dgm:t>
        <a:bodyPr/>
        <a:lstStyle/>
        <a:p>
          <a:pPr rtl="0"/>
          <a:r>
            <a:rPr lang="en-US" sz="2800" dirty="0">
              <a:latin typeface="Bahnschrift SemiBold" panose="020B0502040204020203" pitchFamily="34" charset="0"/>
            </a:rPr>
            <a:t>Rights of citizenship vs. tradition</a:t>
          </a:r>
        </a:p>
      </dgm:t>
    </dgm:pt>
    <dgm:pt modelId="{1BA3B562-10EC-4004-9CC2-B3F3E80B6289}" type="parTrans" cxnId="{25295545-B54F-45C4-BC89-4DD4563783DB}">
      <dgm:prSet/>
      <dgm:spPr/>
      <dgm:t>
        <a:bodyPr/>
        <a:lstStyle/>
        <a:p>
          <a:endParaRPr lang="en-US"/>
        </a:p>
      </dgm:t>
    </dgm:pt>
    <dgm:pt modelId="{4DABBF44-302E-4667-8403-6CF2EDD4F7C0}" type="sibTrans" cxnId="{25295545-B54F-45C4-BC89-4DD4563783DB}">
      <dgm:prSet/>
      <dgm:spPr/>
      <dgm:t>
        <a:bodyPr/>
        <a:lstStyle/>
        <a:p>
          <a:endParaRPr lang="en-US"/>
        </a:p>
      </dgm:t>
    </dgm:pt>
    <dgm:pt modelId="{04DE374D-870E-4967-A196-1877B65D4E1D}">
      <dgm:prSet custT="1">
        <dgm:style>
          <a:lnRef idx="2">
            <a:schemeClr val="accent1"/>
          </a:lnRef>
          <a:fillRef idx="1">
            <a:schemeClr val="lt1"/>
          </a:fillRef>
          <a:effectRef idx="0">
            <a:schemeClr val="accent1"/>
          </a:effectRef>
          <a:fontRef idx="minor">
            <a:schemeClr val="dk1"/>
          </a:fontRef>
        </dgm:style>
      </dgm:prSet>
      <dgm:spPr/>
      <dgm:t>
        <a:bodyPr/>
        <a:lstStyle/>
        <a:p>
          <a:pPr rtl="0"/>
          <a:r>
            <a:rPr lang="en-US" sz="2800" dirty="0">
              <a:latin typeface="Bahnschrift SemiBold" panose="020B0502040204020203" pitchFamily="34" charset="0"/>
            </a:rPr>
            <a:t>Mismatch between women’s and men’s roles</a:t>
          </a:r>
        </a:p>
        <a:p>
          <a:pPr rtl="0"/>
          <a:r>
            <a:rPr lang="en-US" sz="2800" i="1" dirty="0">
              <a:latin typeface="Bahnschrift SemiBold" panose="020B0502040204020203" pitchFamily="34" charset="0"/>
            </a:rPr>
            <a:t>Engaging with boys and </a:t>
          </a:r>
          <a:r>
            <a:rPr lang="en-US" sz="2800" i="1">
              <a:latin typeface="Bahnschrift SemiBold" panose="020B0502040204020203" pitchFamily="34" charset="0"/>
            </a:rPr>
            <a:t>men essential</a:t>
          </a:r>
          <a:r>
            <a:rPr lang="en-US" sz="2500">
              <a:latin typeface="Bahnschrift SemiBold" panose="020B0502040204020203" pitchFamily="34" charset="0"/>
            </a:rPr>
            <a:t> </a:t>
          </a:r>
          <a:endParaRPr lang="en-US" sz="2500" dirty="0">
            <a:latin typeface="Bahnschrift SemiBold" panose="020B0502040204020203" pitchFamily="34" charset="0"/>
          </a:endParaRPr>
        </a:p>
      </dgm:t>
    </dgm:pt>
    <dgm:pt modelId="{56DE48B7-FD13-4472-B5FD-B9BC582CABBE}" type="parTrans" cxnId="{B8C8A09C-0AC1-4237-B7E8-1ABBC207D4A4}">
      <dgm:prSet/>
      <dgm:spPr/>
      <dgm:t>
        <a:bodyPr/>
        <a:lstStyle/>
        <a:p>
          <a:endParaRPr lang="en-US"/>
        </a:p>
      </dgm:t>
    </dgm:pt>
    <dgm:pt modelId="{A84153C6-85BE-4C9A-8E8A-B8826E99E3DE}" type="sibTrans" cxnId="{B8C8A09C-0AC1-4237-B7E8-1ABBC207D4A4}">
      <dgm:prSet/>
      <dgm:spPr/>
      <dgm:t>
        <a:bodyPr/>
        <a:lstStyle/>
        <a:p>
          <a:endParaRPr lang="en-US"/>
        </a:p>
      </dgm:t>
    </dgm:pt>
    <dgm:pt modelId="{4D1A044A-3B09-4B7C-A364-FEF2209943F9}" type="pres">
      <dgm:prSet presAssocID="{FC91C328-91D9-4BA7-9298-FEF1E0358A09}" presName="linear" presStyleCnt="0">
        <dgm:presLayoutVars>
          <dgm:dir/>
          <dgm:animLvl val="lvl"/>
          <dgm:resizeHandles val="exact"/>
        </dgm:presLayoutVars>
      </dgm:prSet>
      <dgm:spPr/>
    </dgm:pt>
    <dgm:pt modelId="{FBF38244-198D-472B-B3F9-7F6739CCA6F6}" type="pres">
      <dgm:prSet presAssocID="{12D2CEC8-3C31-4747-8CBA-3E46E26C61D2}" presName="parentLin" presStyleCnt="0"/>
      <dgm:spPr/>
    </dgm:pt>
    <dgm:pt modelId="{8D97AB48-CC3E-4BF8-9F8A-64FFF90E3097}" type="pres">
      <dgm:prSet presAssocID="{12D2CEC8-3C31-4747-8CBA-3E46E26C61D2}" presName="parentLeftMargin" presStyleLbl="node1" presStyleIdx="0" presStyleCnt="3"/>
      <dgm:spPr/>
    </dgm:pt>
    <dgm:pt modelId="{776A14EA-7216-4C7D-888D-D22E5D8DA3D9}" type="pres">
      <dgm:prSet presAssocID="{12D2CEC8-3C31-4747-8CBA-3E46E26C61D2}" presName="parentText" presStyleLbl="node1" presStyleIdx="0" presStyleCnt="3" custScaleX="104762" custScaleY="147613" custLinFactNeighborY="4321">
        <dgm:presLayoutVars>
          <dgm:chMax val="0"/>
          <dgm:bulletEnabled val="1"/>
        </dgm:presLayoutVars>
      </dgm:prSet>
      <dgm:spPr/>
    </dgm:pt>
    <dgm:pt modelId="{7EEFCFC9-4D97-430C-8CBE-E7004202F668}" type="pres">
      <dgm:prSet presAssocID="{12D2CEC8-3C31-4747-8CBA-3E46E26C61D2}" presName="negativeSpace" presStyleCnt="0"/>
      <dgm:spPr/>
    </dgm:pt>
    <dgm:pt modelId="{69AEB40B-7B23-4887-A2B0-7456E51745EA}" type="pres">
      <dgm:prSet presAssocID="{12D2CEC8-3C31-4747-8CBA-3E46E26C61D2}" presName="childText" presStyleLbl="conFgAcc1" presStyleIdx="0" presStyleCnt="3">
        <dgm:presLayoutVars>
          <dgm:bulletEnabled val="1"/>
        </dgm:presLayoutVars>
        <dgm:style>
          <a:lnRef idx="0">
            <a:schemeClr val="accent1"/>
          </a:lnRef>
          <a:fillRef idx="3">
            <a:schemeClr val="accent1"/>
          </a:fillRef>
          <a:effectRef idx="3">
            <a:schemeClr val="accent1"/>
          </a:effectRef>
          <a:fontRef idx="minor">
            <a:schemeClr val="lt1"/>
          </a:fontRef>
        </dgm:style>
      </dgm:prSet>
      <dgm:spPr/>
    </dgm:pt>
    <dgm:pt modelId="{E1FDD584-AD0C-467D-A88E-41496966CA3F}" type="pres">
      <dgm:prSet presAssocID="{A403FC47-2B54-4E27-8E93-4AE6786ED1F9}" presName="spaceBetweenRectangles" presStyleCnt="0"/>
      <dgm:spPr/>
    </dgm:pt>
    <dgm:pt modelId="{76B7E31D-5953-44CB-A4B3-E99BD0F87098}" type="pres">
      <dgm:prSet presAssocID="{339C552F-318C-4DB3-B816-A37BB30EA448}" presName="parentLin" presStyleCnt="0"/>
      <dgm:spPr/>
    </dgm:pt>
    <dgm:pt modelId="{6E164ED0-BA1E-4495-BC6A-DFDF356B5BBF}" type="pres">
      <dgm:prSet presAssocID="{339C552F-318C-4DB3-B816-A37BB30EA448}" presName="parentLeftMargin" presStyleLbl="node1" presStyleIdx="0" presStyleCnt="3"/>
      <dgm:spPr/>
    </dgm:pt>
    <dgm:pt modelId="{27D50AC2-0391-449E-8E98-E042C5309EB3}" type="pres">
      <dgm:prSet presAssocID="{339C552F-318C-4DB3-B816-A37BB30EA448}" presName="parentText" presStyleLbl="node1" presStyleIdx="1" presStyleCnt="3" custScaleX="104762">
        <dgm:presLayoutVars>
          <dgm:chMax val="0"/>
          <dgm:bulletEnabled val="1"/>
        </dgm:presLayoutVars>
      </dgm:prSet>
      <dgm:spPr/>
    </dgm:pt>
    <dgm:pt modelId="{021A80CF-3551-4BF1-94EE-3850945CC955}" type="pres">
      <dgm:prSet presAssocID="{339C552F-318C-4DB3-B816-A37BB30EA448}" presName="negativeSpace" presStyleCnt="0"/>
      <dgm:spPr/>
    </dgm:pt>
    <dgm:pt modelId="{DAD4E809-1284-4499-9C53-3C32BF5CD4D0}" type="pres">
      <dgm:prSet presAssocID="{339C552F-318C-4DB3-B816-A37BB30EA448}" presName="childText" presStyleLbl="conFgAcc1" presStyleIdx="1" presStyleCnt="3">
        <dgm:presLayoutVars>
          <dgm:bulletEnabled val="1"/>
        </dgm:presLayoutVars>
        <dgm:style>
          <a:lnRef idx="0">
            <a:schemeClr val="accent1"/>
          </a:lnRef>
          <a:fillRef idx="3">
            <a:schemeClr val="accent1"/>
          </a:fillRef>
          <a:effectRef idx="3">
            <a:schemeClr val="accent1"/>
          </a:effectRef>
          <a:fontRef idx="minor">
            <a:schemeClr val="lt1"/>
          </a:fontRef>
        </dgm:style>
      </dgm:prSet>
      <dgm:spPr/>
    </dgm:pt>
    <dgm:pt modelId="{07E33A22-6343-4260-BB20-08F96D842431}" type="pres">
      <dgm:prSet presAssocID="{4DABBF44-302E-4667-8403-6CF2EDD4F7C0}" presName="spaceBetweenRectangles" presStyleCnt="0"/>
      <dgm:spPr/>
    </dgm:pt>
    <dgm:pt modelId="{41812957-0DFF-4765-9858-C61268E76505}" type="pres">
      <dgm:prSet presAssocID="{04DE374D-870E-4967-A196-1877B65D4E1D}" presName="parentLin" presStyleCnt="0"/>
      <dgm:spPr/>
    </dgm:pt>
    <dgm:pt modelId="{C07F1026-9540-43C6-9939-BFB97127EE0F}" type="pres">
      <dgm:prSet presAssocID="{04DE374D-870E-4967-A196-1877B65D4E1D}" presName="parentLeftMargin" presStyleLbl="node1" presStyleIdx="1" presStyleCnt="3"/>
      <dgm:spPr/>
    </dgm:pt>
    <dgm:pt modelId="{E9FB4F60-1757-46E5-986B-09767F5F8C95}" type="pres">
      <dgm:prSet presAssocID="{04DE374D-870E-4967-A196-1877B65D4E1D}" presName="parentText" presStyleLbl="node1" presStyleIdx="2" presStyleCnt="3" custScaleX="104762">
        <dgm:presLayoutVars>
          <dgm:chMax val="0"/>
          <dgm:bulletEnabled val="1"/>
        </dgm:presLayoutVars>
      </dgm:prSet>
      <dgm:spPr/>
    </dgm:pt>
    <dgm:pt modelId="{2AE11E05-D94A-41AE-BF13-D2EF2BC4A4AB}" type="pres">
      <dgm:prSet presAssocID="{04DE374D-870E-4967-A196-1877B65D4E1D}" presName="negativeSpace" presStyleCnt="0"/>
      <dgm:spPr/>
    </dgm:pt>
    <dgm:pt modelId="{12B65865-1C3B-4427-A272-8CEC31258E81}" type="pres">
      <dgm:prSet presAssocID="{04DE374D-870E-4967-A196-1877B65D4E1D}" presName="childText" presStyleLbl="conFgAcc1" presStyleIdx="2" presStyleCnt="3">
        <dgm:presLayoutVars>
          <dgm:bulletEnabled val="1"/>
        </dgm:presLayoutVars>
        <dgm:style>
          <a:lnRef idx="0">
            <a:schemeClr val="accent1"/>
          </a:lnRef>
          <a:fillRef idx="3">
            <a:schemeClr val="accent1"/>
          </a:fillRef>
          <a:effectRef idx="3">
            <a:schemeClr val="accent1"/>
          </a:effectRef>
          <a:fontRef idx="minor">
            <a:schemeClr val="lt1"/>
          </a:fontRef>
        </dgm:style>
      </dgm:prSet>
      <dgm:spPr/>
    </dgm:pt>
  </dgm:ptLst>
  <dgm:cxnLst>
    <dgm:cxn modelId="{4A173D1A-8FA8-4CD8-8C84-CA91CC965986}" type="presOf" srcId="{339C552F-318C-4DB3-B816-A37BB30EA448}" destId="{6E164ED0-BA1E-4495-BC6A-DFDF356B5BBF}" srcOrd="0" destOrd="0" presId="urn:microsoft.com/office/officeart/2005/8/layout/list1"/>
    <dgm:cxn modelId="{4C887E61-1CD5-4CD2-AFDE-A65877A4E641}" type="presOf" srcId="{04DE374D-870E-4967-A196-1877B65D4E1D}" destId="{C07F1026-9540-43C6-9939-BFB97127EE0F}" srcOrd="0" destOrd="0" presId="urn:microsoft.com/office/officeart/2005/8/layout/list1"/>
    <dgm:cxn modelId="{25295545-B54F-45C4-BC89-4DD4563783DB}" srcId="{FC91C328-91D9-4BA7-9298-FEF1E0358A09}" destId="{339C552F-318C-4DB3-B816-A37BB30EA448}" srcOrd="1" destOrd="0" parTransId="{1BA3B562-10EC-4004-9CC2-B3F3E80B6289}" sibTransId="{4DABBF44-302E-4667-8403-6CF2EDD4F7C0}"/>
    <dgm:cxn modelId="{570AC068-9664-421F-A24B-7EA3D1A4AE06}" type="presOf" srcId="{FC91C328-91D9-4BA7-9298-FEF1E0358A09}" destId="{4D1A044A-3B09-4B7C-A364-FEF2209943F9}" srcOrd="0" destOrd="0" presId="urn:microsoft.com/office/officeart/2005/8/layout/list1"/>
    <dgm:cxn modelId="{AAFEC282-0CCC-4B06-BC6A-786BE52DE2F0}" srcId="{FC91C328-91D9-4BA7-9298-FEF1E0358A09}" destId="{12D2CEC8-3C31-4747-8CBA-3E46E26C61D2}" srcOrd="0" destOrd="0" parTransId="{6C4F0AAC-4CFC-4304-B10F-C63733FB6B9D}" sibTransId="{A403FC47-2B54-4E27-8E93-4AE6786ED1F9}"/>
    <dgm:cxn modelId="{FDFD8589-24D0-4907-9918-10A504C777AB}" type="presOf" srcId="{04DE374D-870E-4967-A196-1877B65D4E1D}" destId="{E9FB4F60-1757-46E5-986B-09767F5F8C95}" srcOrd="1" destOrd="0" presId="urn:microsoft.com/office/officeart/2005/8/layout/list1"/>
    <dgm:cxn modelId="{2E8E468A-EDEA-49EB-B3B4-A76D8144CD12}" type="presOf" srcId="{12D2CEC8-3C31-4747-8CBA-3E46E26C61D2}" destId="{8D97AB48-CC3E-4BF8-9F8A-64FFF90E3097}" srcOrd="0" destOrd="0" presId="urn:microsoft.com/office/officeart/2005/8/layout/list1"/>
    <dgm:cxn modelId="{71AFB58D-1A1B-49DB-B2A6-895052B5D952}" type="presOf" srcId="{339C552F-318C-4DB3-B816-A37BB30EA448}" destId="{27D50AC2-0391-449E-8E98-E042C5309EB3}" srcOrd="1" destOrd="0" presId="urn:microsoft.com/office/officeart/2005/8/layout/list1"/>
    <dgm:cxn modelId="{B8C8A09C-0AC1-4237-B7E8-1ABBC207D4A4}" srcId="{FC91C328-91D9-4BA7-9298-FEF1E0358A09}" destId="{04DE374D-870E-4967-A196-1877B65D4E1D}" srcOrd="2" destOrd="0" parTransId="{56DE48B7-FD13-4472-B5FD-B9BC582CABBE}" sibTransId="{A84153C6-85BE-4C9A-8E8A-B8826E99E3DE}"/>
    <dgm:cxn modelId="{CC938DB0-F778-4814-85AE-88FC434D1E32}" type="presOf" srcId="{12D2CEC8-3C31-4747-8CBA-3E46E26C61D2}" destId="{776A14EA-7216-4C7D-888D-D22E5D8DA3D9}" srcOrd="1" destOrd="0" presId="urn:microsoft.com/office/officeart/2005/8/layout/list1"/>
    <dgm:cxn modelId="{D7F4C03E-4580-4EDB-89D6-1509C9FBAE5E}" type="presParOf" srcId="{4D1A044A-3B09-4B7C-A364-FEF2209943F9}" destId="{FBF38244-198D-472B-B3F9-7F6739CCA6F6}" srcOrd="0" destOrd="0" presId="urn:microsoft.com/office/officeart/2005/8/layout/list1"/>
    <dgm:cxn modelId="{94F28EC8-FF2A-40CE-A9B6-8221E117B6B5}" type="presParOf" srcId="{FBF38244-198D-472B-B3F9-7F6739CCA6F6}" destId="{8D97AB48-CC3E-4BF8-9F8A-64FFF90E3097}" srcOrd="0" destOrd="0" presId="urn:microsoft.com/office/officeart/2005/8/layout/list1"/>
    <dgm:cxn modelId="{DC8E6234-D390-4E1A-8067-D6D7F618EA75}" type="presParOf" srcId="{FBF38244-198D-472B-B3F9-7F6739CCA6F6}" destId="{776A14EA-7216-4C7D-888D-D22E5D8DA3D9}" srcOrd="1" destOrd="0" presId="urn:microsoft.com/office/officeart/2005/8/layout/list1"/>
    <dgm:cxn modelId="{04E954BF-BAFF-4840-8C86-01411BD22255}" type="presParOf" srcId="{4D1A044A-3B09-4B7C-A364-FEF2209943F9}" destId="{7EEFCFC9-4D97-430C-8CBE-E7004202F668}" srcOrd="1" destOrd="0" presId="urn:microsoft.com/office/officeart/2005/8/layout/list1"/>
    <dgm:cxn modelId="{4291847F-609A-4ABD-9E13-9DFD53200DF7}" type="presParOf" srcId="{4D1A044A-3B09-4B7C-A364-FEF2209943F9}" destId="{69AEB40B-7B23-4887-A2B0-7456E51745EA}" srcOrd="2" destOrd="0" presId="urn:microsoft.com/office/officeart/2005/8/layout/list1"/>
    <dgm:cxn modelId="{D488D6B4-216E-4715-8423-90134345F527}" type="presParOf" srcId="{4D1A044A-3B09-4B7C-A364-FEF2209943F9}" destId="{E1FDD584-AD0C-467D-A88E-41496966CA3F}" srcOrd="3" destOrd="0" presId="urn:microsoft.com/office/officeart/2005/8/layout/list1"/>
    <dgm:cxn modelId="{13D08DAB-5A1E-4760-920D-E97AFE8B0362}" type="presParOf" srcId="{4D1A044A-3B09-4B7C-A364-FEF2209943F9}" destId="{76B7E31D-5953-44CB-A4B3-E99BD0F87098}" srcOrd="4" destOrd="0" presId="urn:microsoft.com/office/officeart/2005/8/layout/list1"/>
    <dgm:cxn modelId="{2B1D8EA1-6912-48DC-A793-D5325B4448E2}" type="presParOf" srcId="{76B7E31D-5953-44CB-A4B3-E99BD0F87098}" destId="{6E164ED0-BA1E-4495-BC6A-DFDF356B5BBF}" srcOrd="0" destOrd="0" presId="urn:microsoft.com/office/officeart/2005/8/layout/list1"/>
    <dgm:cxn modelId="{E5E618F5-D633-4092-82D2-EDB90E08F5E2}" type="presParOf" srcId="{76B7E31D-5953-44CB-A4B3-E99BD0F87098}" destId="{27D50AC2-0391-449E-8E98-E042C5309EB3}" srcOrd="1" destOrd="0" presId="urn:microsoft.com/office/officeart/2005/8/layout/list1"/>
    <dgm:cxn modelId="{94A1D201-879A-4E3F-9043-ED61EF861C89}" type="presParOf" srcId="{4D1A044A-3B09-4B7C-A364-FEF2209943F9}" destId="{021A80CF-3551-4BF1-94EE-3850945CC955}" srcOrd="5" destOrd="0" presId="urn:microsoft.com/office/officeart/2005/8/layout/list1"/>
    <dgm:cxn modelId="{2A867F7A-2FC0-4FED-A263-6006DC222D12}" type="presParOf" srcId="{4D1A044A-3B09-4B7C-A364-FEF2209943F9}" destId="{DAD4E809-1284-4499-9C53-3C32BF5CD4D0}" srcOrd="6" destOrd="0" presId="urn:microsoft.com/office/officeart/2005/8/layout/list1"/>
    <dgm:cxn modelId="{E7469852-B4C5-4C90-815D-E84D4FBE5DF3}" type="presParOf" srcId="{4D1A044A-3B09-4B7C-A364-FEF2209943F9}" destId="{07E33A22-6343-4260-BB20-08F96D842431}" srcOrd="7" destOrd="0" presId="urn:microsoft.com/office/officeart/2005/8/layout/list1"/>
    <dgm:cxn modelId="{052C00D9-D9F4-4E61-8C5F-0FAEB1D08C5A}" type="presParOf" srcId="{4D1A044A-3B09-4B7C-A364-FEF2209943F9}" destId="{41812957-0DFF-4765-9858-C61268E76505}" srcOrd="8" destOrd="0" presId="urn:microsoft.com/office/officeart/2005/8/layout/list1"/>
    <dgm:cxn modelId="{7B7DAF83-8FEE-4D62-9B35-5898BC16B342}" type="presParOf" srcId="{41812957-0DFF-4765-9858-C61268E76505}" destId="{C07F1026-9540-43C6-9939-BFB97127EE0F}" srcOrd="0" destOrd="0" presId="urn:microsoft.com/office/officeart/2005/8/layout/list1"/>
    <dgm:cxn modelId="{5DC6BCB6-BA29-4DF5-89EF-EAA55B62DDC1}" type="presParOf" srcId="{41812957-0DFF-4765-9858-C61268E76505}" destId="{E9FB4F60-1757-46E5-986B-09767F5F8C95}" srcOrd="1" destOrd="0" presId="urn:microsoft.com/office/officeart/2005/8/layout/list1"/>
    <dgm:cxn modelId="{2AF1B042-2E54-4CC2-A16F-6EBDE1053A29}" type="presParOf" srcId="{4D1A044A-3B09-4B7C-A364-FEF2209943F9}" destId="{2AE11E05-D94A-41AE-BF13-D2EF2BC4A4AB}" srcOrd="9" destOrd="0" presId="urn:microsoft.com/office/officeart/2005/8/layout/list1"/>
    <dgm:cxn modelId="{EC6E2774-54E4-4A8D-8CF9-26B29858213E}" type="presParOf" srcId="{4D1A044A-3B09-4B7C-A364-FEF2209943F9}" destId="{12B65865-1C3B-4427-A272-8CEC31258E8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0E5987-7541-4E00-A6E2-B4B74A9288E8}">
      <dsp:nvSpPr>
        <dsp:cNvPr id="0" name=""/>
        <dsp:cNvSpPr/>
      </dsp:nvSpPr>
      <dsp:spPr>
        <a:xfrm>
          <a:off x="820794" y="0"/>
          <a:ext cx="9302335" cy="5408451"/>
        </a:xfrm>
        <a:prstGeom prst="rightArrow">
          <a:avLst/>
        </a:prstGeom>
        <a:gradFill rotWithShape="1">
          <a:gsLst>
            <a:gs pos="0">
              <a:schemeClr val="accent2">
                <a:tint val="98000"/>
                <a:lumMod val="110000"/>
              </a:schemeClr>
            </a:gs>
            <a:gs pos="84000">
              <a:schemeClr val="accent2">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lightRig rig="flat" dir="t"/>
        </a:scene3d>
        <a:sp3d z="-190500" extrusionH="12700">
          <a:bevelT w="38100" h="50800"/>
        </a:sp3d>
      </dsp:spPr>
      <dsp:style>
        <a:lnRef idx="0">
          <a:schemeClr val="accent2"/>
        </a:lnRef>
        <a:fillRef idx="3">
          <a:schemeClr val="accent2"/>
        </a:fillRef>
        <a:effectRef idx="3">
          <a:schemeClr val="accent2"/>
        </a:effectRef>
        <a:fontRef idx="minor">
          <a:schemeClr val="lt1"/>
        </a:fontRef>
      </dsp:style>
    </dsp:sp>
    <dsp:sp modelId="{21B837B0-B8FF-41B9-8B5A-59A3766FDC9B}">
      <dsp:nvSpPr>
        <dsp:cNvPr id="0" name=""/>
        <dsp:cNvSpPr/>
      </dsp:nvSpPr>
      <dsp:spPr>
        <a:xfrm>
          <a:off x="0" y="1953056"/>
          <a:ext cx="3114346" cy="1591339"/>
        </a:xfrm>
        <a:prstGeom prst="roundRect">
          <a:avLst/>
        </a:prstGeom>
        <a:solidFill>
          <a:schemeClr val="lt1"/>
        </a:solidFill>
        <a:ln w="22225" cap="rnd" cmpd="sng" algn="ctr">
          <a:solidFill>
            <a:schemeClr val="accent2"/>
          </a:solidFill>
          <a:prstDash val="solid"/>
        </a:ln>
        <a:effectLst/>
        <a:scene3d>
          <a:camera prst="orthographicFront"/>
          <a:lightRig rig="flat" dir="t"/>
        </a:scene3d>
        <a:sp3d/>
      </dsp:spPr>
      <dsp:style>
        <a:lnRef idx="2">
          <a:schemeClr val="accent2"/>
        </a:lnRef>
        <a:fillRef idx="1">
          <a:schemeClr val="lt1"/>
        </a:fillRef>
        <a:effectRef idx="0">
          <a:schemeClr val="accent2"/>
        </a:effectRef>
        <a:fontRef idx="minor">
          <a:schemeClr val="dk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dirty="0">
              <a:latin typeface="+mj-lt"/>
            </a:rPr>
            <a:t>Control</a:t>
          </a:r>
          <a:r>
            <a:rPr lang="en-US" sz="2000" kern="1200" dirty="0"/>
            <a:t> </a:t>
          </a:r>
        </a:p>
        <a:p>
          <a:pPr marL="0" lvl="0" indent="0" algn="ctr" defTabSz="1066800" rtl="0">
            <a:lnSpc>
              <a:spcPct val="90000"/>
            </a:lnSpc>
            <a:spcBef>
              <a:spcPct val="0"/>
            </a:spcBef>
            <a:spcAft>
              <a:spcPct val="35000"/>
            </a:spcAft>
            <a:buNone/>
          </a:pPr>
          <a:r>
            <a:rPr lang="en-US" sz="2000" i="1" kern="1200" dirty="0">
              <a:latin typeface="+mj-lt"/>
            </a:rPr>
            <a:t>[e.g., jealousy, sulking, ultimatums]</a:t>
          </a:r>
          <a:endParaRPr lang="en-IN" sz="2000" kern="1200" dirty="0">
            <a:latin typeface="+mj-lt"/>
          </a:endParaRPr>
        </a:p>
      </dsp:txBody>
      <dsp:txXfrm>
        <a:off x="77683" y="2030739"/>
        <a:ext cx="2958980" cy="1435973"/>
      </dsp:txXfrm>
    </dsp:sp>
    <dsp:sp modelId="{9FF27E13-D31F-4B30-83D6-BA5EBD15B337}">
      <dsp:nvSpPr>
        <dsp:cNvPr id="0" name=""/>
        <dsp:cNvSpPr/>
      </dsp:nvSpPr>
      <dsp:spPr>
        <a:xfrm>
          <a:off x="3596636" y="1953056"/>
          <a:ext cx="3521505" cy="1502337"/>
        </a:xfrm>
        <a:prstGeom prst="roundRect">
          <a:avLst/>
        </a:prstGeom>
        <a:solidFill>
          <a:schemeClr val="lt1"/>
        </a:solidFill>
        <a:ln w="22225" cap="rnd" cmpd="sng" algn="ctr">
          <a:solidFill>
            <a:schemeClr val="accent2"/>
          </a:solidFill>
          <a:prstDash val="solid"/>
        </a:ln>
        <a:effectLst/>
        <a:scene3d>
          <a:camera prst="orthographicFront"/>
          <a:lightRig rig="flat" dir="t"/>
        </a:scene3d>
        <a:sp3d/>
      </dsp:spPr>
      <dsp:style>
        <a:lnRef idx="2">
          <a:schemeClr val="accent2"/>
        </a:lnRef>
        <a:fillRef idx="1">
          <a:schemeClr val="lt1"/>
        </a:fillRef>
        <a:effectRef idx="0">
          <a:schemeClr val="accent2"/>
        </a:effectRef>
        <a:fontRef idx="minor">
          <a:schemeClr val="dk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dirty="0">
              <a:latin typeface="+mj-lt"/>
            </a:rPr>
            <a:t>Abuse</a:t>
          </a:r>
          <a:endParaRPr lang="en-US" sz="2000" i="1" kern="1200" dirty="0"/>
        </a:p>
        <a:p>
          <a:pPr marL="0" lvl="0" indent="0" algn="ctr" defTabSz="1066800" rtl="0">
            <a:lnSpc>
              <a:spcPct val="90000"/>
            </a:lnSpc>
            <a:spcBef>
              <a:spcPct val="0"/>
            </a:spcBef>
            <a:spcAft>
              <a:spcPct val="35000"/>
            </a:spcAft>
            <a:buNone/>
          </a:pPr>
          <a:r>
            <a:rPr lang="en-US" sz="2000" i="1" kern="1200" dirty="0">
              <a:latin typeface="+mj-lt"/>
            </a:rPr>
            <a:t>[threats of violence &amp; intimidation]</a:t>
          </a:r>
          <a:endParaRPr lang="en-IN" sz="2000" kern="1200" dirty="0">
            <a:latin typeface="+mj-lt"/>
          </a:endParaRPr>
        </a:p>
      </dsp:txBody>
      <dsp:txXfrm>
        <a:off x="3669974" y="2026394"/>
        <a:ext cx="3374829" cy="1355661"/>
      </dsp:txXfrm>
    </dsp:sp>
    <dsp:sp modelId="{A8960FBC-70F9-4FBB-9A03-685D9F96FC1B}">
      <dsp:nvSpPr>
        <dsp:cNvPr id="0" name=""/>
        <dsp:cNvSpPr/>
      </dsp:nvSpPr>
      <dsp:spPr>
        <a:xfrm>
          <a:off x="7599076" y="1877933"/>
          <a:ext cx="3343492" cy="1652584"/>
        </a:xfrm>
        <a:prstGeom prst="roundRect">
          <a:avLst/>
        </a:prstGeom>
        <a:solidFill>
          <a:schemeClr val="lt1"/>
        </a:solidFill>
        <a:ln w="22225" cap="rnd" cmpd="sng" algn="ctr">
          <a:solidFill>
            <a:schemeClr val="accent2"/>
          </a:solidFill>
          <a:prstDash val="solid"/>
        </a:ln>
        <a:effectLst/>
        <a:scene3d>
          <a:camera prst="orthographicFront"/>
          <a:lightRig rig="flat" dir="t"/>
        </a:scene3d>
        <a:sp3d/>
      </dsp:spPr>
      <dsp:style>
        <a:lnRef idx="2">
          <a:schemeClr val="accent2"/>
        </a:lnRef>
        <a:fillRef idx="1">
          <a:schemeClr val="lt1"/>
        </a:fillRef>
        <a:effectRef idx="0">
          <a:schemeClr val="accent2"/>
        </a:effectRef>
        <a:fontRef idx="minor">
          <a:schemeClr val="dk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dirty="0">
              <a:latin typeface="+mj-lt"/>
            </a:rPr>
            <a:t>Battering</a:t>
          </a:r>
          <a:r>
            <a:rPr lang="en-US" sz="2000" i="1" kern="1200" dirty="0"/>
            <a:t> </a:t>
          </a:r>
        </a:p>
        <a:p>
          <a:pPr marL="0" lvl="0" indent="0" algn="ctr" defTabSz="1066800" rtl="0">
            <a:lnSpc>
              <a:spcPct val="90000"/>
            </a:lnSpc>
            <a:spcBef>
              <a:spcPct val="0"/>
            </a:spcBef>
            <a:spcAft>
              <a:spcPct val="35000"/>
            </a:spcAft>
            <a:buNone/>
          </a:pPr>
          <a:r>
            <a:rPr lang="en-US" sz="2000" i="1" kern="1200" dirty="0">
              <a:latin typeface="+mj-lt"/>
            </a:rPr>
            <a:t>[direct physical aggression]</a:t>
          </a:r>
          <a:endParaRPr lang="en-IN" sz="2000" kern="1200" dirty="0">
            <a:latin typeface="+mj-lt"/>
          </a:endParaRPr>
        </a:p>
      </dsp:txBody>
      <dsp:txXfrm>
        <a:off x="7679749" y="1958606"/>
        <a:ext cx="3182146" cy="149123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69C079-2C88-473A-B207-C9443EBB23F1}">
      <dsp:nvSpPr>
        <dsp:cNvPr id="0" name=""/>
        <dsp:cNvSpPr/>
      </dsp:nvSpPr>
      <dsp:spPr>
        <a:xfrm>
          <a:off x="-5855137" y="-896083"/>
          <a:ext cx="6970557" cy="6970557"/>
        </a:xfrm>
        <a:prstGeom prst="blockArc">
          <a:avLst>
            <a:gd name="adj1" fmla="val 18900000"/>
            <a:gd name="adj2" fmla="val 2700000"/>
            <a:gd name="adj3" fmla="val 310"/>
          </a:avLst>
        </a:prstGeom>
        <a:noFill/>
        <a:ln w="22225" cap="rnd"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B5C878-F786-4741-B612-E32631D25A91}">
      <dsp:nvSpPr>
        <dsp:cNvPr id="0" name=""/>
        <dsp:cNvSpPr/>
      </dsp:nvSpPr>
      <dsp:spPr>
        <a:xfrm>
          <a:off x="487514" y="323545"/>
          <a:ext cx="10826384" cy="647506"/>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3958" tIns="88900" rIns="88900" bIns="88900" numCol="1" spcCol="1270" anchor="ctr" anchorCtr="0">
          <a:noAutofit/>
        </a:bodyPr>
        <a:lstStyle/>
        <a:p>
          <a:pPr marL="0" lvl="0" indent="0" algn="l" defTabSz="1555750">
            <a:lnSpc>
              <a:spcPct val="90000"/>
            </a:lnSpc>
            <a:spcBef>
              <a:spcPct val="0"/>
            </a:spcBef>
            <a:spcAft>
              <a:spcPct val="35000"/>
            </a:spcAft>
            <a:buNone/>
          </a:pPr>
          <a:r>
            <a:rPr lang="en-IN" sz="3500" kern="1200"/>
            <a:t>Physical </a:t>
          </a:r>
        </a:p>
      </dsp:txBody>
      <dsp:txXfrm>
        <a:off x="487514" y="323545"/>
        <a:ext cx="10826384" cy="647506"/>
      </dsp:txXfrm>
    </dsp:sp>
    <dsp:sp modelId="{88264A66-2918-4E3B-A628-6656B1391AF5}">
      <dsp:nvSpPr>
        <dsp:cNvPr id="0" name=""/>
        <dsp:cNvSpPr/>
      </dsp:nvSpPr>
      <dsp:spPr>
        <a:xfrm>
          <a:off x="82823" y="242607"/>
          <a:ext cx="809382" cy="809382"/>
        </a:xfrm>
        <a:prstGeom prst="ellipse">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FBBAB05-D053-4CE5-BDC5-11834BC698CE}">
      <dsp:nvSpPr>
        <dsp:cNvPr id="0" name=""/>
        <dsp:cNvSpPr/>
      </dsp:nvSpPr>
      <dsp:spPr>
        <a:xfrm>
          <a:off x="951498" y="1294494"/>
          <a:ext cx="10362400" cy="647506"/>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3958" tIns="88900" rIns="88900" bIns="88900" numCol="1" spcCol="1270" anchor="ctr" anchorCtr="0">
          <a:noAutofit/>
        </a:bodyPr>
        <a:lstStyle/>
        <a:p>
          <a:pPr marL="0" lvl="0" indent="0" algn="l" defTabSz="1555750">
            <a:lnSpc>
              <a:spcPct val="90000"/>
            </a:lnSpc>
            <a:spcBef>
              <a:spcPct val="0"/>
            </a:spcBef>
            <a:spcAft>
              <a:spcPct val="35000"/>
            </a:spcAft>
            <a:buNone/>
          </a:pPr>
          <a:r>
            <a:rPr lang="en-IN" sz="3500" kern="1200" dirty="0"/>
            <a:t>Sexual </a:t>
          </a:r>
        </a:p>
      </dsp:txBody>
      <dsp:txXfrm>
        <a:off x="951498" y="1294494"/>
        <a:ext cx="10362400" cy="647506"/>
      </dsp:txXfrm>
    </dsp:sp>
    <dsp:sp modelId="{C5B86D08-CCCC-4F07-91FE-FFBC586205F8}">
      <dsp:nvSpPr>
        <dsp:cNvPr id="0" name=""/>
        <dsp:cNvSpPr/>
      </dsp:nvSpPr>
      <dsp:spPr>
        <a:xfrm>
          <a:off x="546807" y="1213555"/>
          <a:ext cx="809382" cy="809382"/>
        </a:xfrm>
        <a:prstGeom prst="ellipse">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BE2A0DC-139C-4A5A-935F-81D38391B9E8}">
      <dsp:nvSpPr>
        <dsp:cNvPr id="0" name=""/>
        <dsp:cNvSpPr/>
      </dsp:nvSpPr>
      <dsp:spPr>
        <a:xfrm>
          <a:off x="1093904" y="2265442"/>
          <a:ext cx="10219994" cy="647506"/>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3958" tIns="88900" rIns="88900" bIns="88900" numCol="1" spcCol="1270" anchor="ctr" anchorCtr="0">
          <a:noAutofit/>
        </a:bodyPr>
        <a:lstStyle/>
        <a:p>
          <a:pPr marL="0" lvl="0" indent="0" algn="l" defTabSz="1555750">
            <a:lnSpc>
              <a:spcPct val="90000"/>
            </a:lnSpc>
            <a:spcBef>
              <a:spcPct val="0"/>
            </a:spcBef>
            <a:spcAft>
              <a:spcPct val="35000"/>
            </a:spcAft>
            <a:buNone/>
          </a:pPr>
          <a:r>
            <a:rPr lang="en-IN" sz="3500" kern="1200"/>
            <a:t>Verbal </a:t>
          </a:r>
        </a:p>
      </dsp:txBody>
      <dsp:txXfrm>
        <a:off x="1093904" y="2265442"/>
        <a:ext cx="10219994" cy="647506"/>
      </dsp:txXfrm>
    </dsp:sp>
    <dsp:sp modelId="{1A4B16E7-9147-4C2F-B62A-352DE3568CF3}">
      <dsp:nvSpPr>
        <dsp:cNvPr id="0" name=""/>
        <dsp:cNvSpPr/>
      </dsp:nvSpPr>
      <dsp:spPr>
        <a:xfrm>
          <a:off x="689213" y="2184504"/>
          <a:ext cx="809382" cy="809382"/>
        </a:xfrm>
        <a:prstGeom prst="ellipse">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35B762C-C933-4D29-897B-491D647297AB}">
      <dsp:nvSpPr>
        <dsp:cNvPr id="0" name=""/>
        <dsp:cNvSpPr/>
      </dsp:nvSpPr>
      <dsp:spPr>
        <a:xfrm>
          <a:off x="951498" y="3236390"/>
          <a:ext cx="10362400" cy="647506"/>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3958" tIns="88900" rIns="88900" bIns="88900" numCol="1" spcCol="1270" anchor="ctr" anchorCtr="0">
          <a:noAutofit/>
        </a:bodyPr>
        <a:lstStyle/>
        <a:p>
          <a:pPr marL="0" lvl="0" indent="0" algn="l" defTabSz="1555750">
            <a:lnSpc>
              <a:spcPct val="90000"/>
            </a:lnSpc>
            <a:spcBef>
              <a:spcPct val="0"/>
            </a:spcBef>
            <a:spcAft>
              <a:spcPct val="35000"/>
            </a:spcAft>
            <a:buNone/>
          </a:pPr>
          <a:r>
            <a:rPr lang="en-IN" sz="3500" kern="1200"/>
            <a:t>Economic </a:t>
          </a:r>
        </a:p>
      </dsp:txBody>
      <dsp:txXfrm>
        <a:off x="951498" y="3236390"/>
        <a:ext cx="10362400" cy="647506"/>
      </dsp:txXfrm>
    </dsp:sp>
    <dsp:sp modelId="{7F67041E-03F0-4F27-8C07-A18180ABF852}">
      <dsp:nvSpPr>
        <dsp:cNvPr id="0" name=""/>
        <dsp:cNvSpPr/>
      </dsp:nvSpPr>
      <dsp:spPr>
        <a:xfrm>
          <a:off x="546807" y="3155452"/>
          <a:ext cx="809382" cy="809382"/>
        </a:xfrm>
        <a:prstGeom prst="ellipse">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D530979-B581-4DF8-BD08-3D06FA406399}">
      <dsp:nvSpPr>
        <dsp:cNvPr id="0" name=""/>
        <dsp:cNvSpPr/>
      </dsp:nvSpPr>
      <dsp:spPr>
        <a:xfrm>
          <a:off x="487514" y="4207339"/>
          <a:ext cx="10826384" cy="647506"/>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3958" tIns="88900" rIns="88900" bIns="88900" numCol="1" spcCol="1270" anchor="ctr" anchorCtr="0">
          <a:noAutofit/>
        </a:bodyPr>
        <a:lstStyle/>
        <a:p>
          <a:pPr marL="0" lvl="0" indent="0" algn="l" defTabSz="1555750">
            <a:lnSpc>
              <a:spcPct val="90000"/>
            </a:lnSpc>
            <a:spcBef>
              <a:spcPct val="0"/>
            </a:spcBef>
            <a:spcAft>
              <a:spcPct val="35000"/>
            </a:spcAft>
            <a:buNone/>
          </a:pPr>
          <a:r>
            <a:rPr lang="en-IN" sz="3500" kern="1200"/>
            <a:t>Emotional/Psychological </a:t>
          </a:r>
        </a:p>
      </dsp:txBody>
      <dsp:txXfrm>
        <a:off x="487514" y="4207339"/>
        <a:ext cx="10826384" cy="647506"/>
      </dsp:txXfrm>
    </dsp:sp>
    <dsp:sp modelId="{97D59563-ED45-495B-915E-57A6B1C54000}">
      <dsp:nvSpPr>
        <dsp:cNvPr id="0" name=""/>
        <dsp:cNvSpPr/>
      </dsp:nvSpPr>
      <dsp:spPr>
        <a:xfrm>
          <a:off x="82823" y="4126400"/>
          <a:ext cx="809382" cy="809382"/>
        </a:xfrm>
        <a:prstGeom prst="ellipse">
          <a:avLst/>
        </a:prstGeom>
        <a:solidFill>
          <a:schemeClr val="lt1">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B14FEA-1442-4AD1-9628-E86F7DA65663}">
      <dsp:nvSpPr>
        <dsp:cNvPr id="0" name=""/>
        <dsp:cNvSpPr/>
      </dsp:nvSpPr>
      <dsp:spPr>
        <a:xfrm>
          <a:off x="0" y="0"/>
          <a:ext cx="11896825" cy="1003860"/>
        </a:xfrm>
        <a:prstGeom prst="roundRect">
          <a:avLst/>
        </a:prstGeom>
        <a:solidFill>
          <a:schemeClr val="lt1">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rtl="0">
            <a:lnSpc>
              <a:spcPct val="90000"/>
            </a:lnSpc>
            <a:spcBef>
              <a:spcPct val="0"/>
            </a:spcBef>
            <a:spcAft>
              <a:spcPct val="35000"/>
            </a:spcAft>
            <a:buNone/>
          </a:pPr>
          <a:r>
            <a:rPr lang="en-IN" sz="3500" b="1" kern="1200" dirty="0"/>
            <a:t>Physical</a:t>
          </a:r>
          <a:r>
            <a:rPr lang="en-IN" sz="3500" kern="1200" dirty="0"/>
            <a:t> </a:t>
          </a:r>
          <a:r>
            <a:rPr lang="en-IN" sz="3500" b="1" kern="1200" dirty="0"/>
            <a:t>Abuse</a:t>
          </a:r>
          <a:r>
            <a:rPr lang="en-IN" sz="3500" kern="1200" dirty="0"/>
            <a:t> </a:t>
          </a:r>
        </a:p>
      </dsp:txBody>
      <dsp:txXfrm>
        <a:off x="49004" y="49004"/>
        <a:ext cx="11798817" cy="905852"/>
      </dsp:txXfrm>
    </dsp:sp>
    <dsp:sp modelId="{3FACFE25-BE5E-4EA9-9086-54CF5B0D70A9}">
      <dsp:nvSpPr>
        <dsp:cNvPr id="0" name=""/>
        <dsp:cNvSpPr/>
      </dsp:nvSpPr>
      <dsp:spPr>
        <a:xfrm>
          <a:off x="0" y="926703"/>
          <a:ext cx="11896825" cy="12382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7724" tIns="44450" rIns="248920" bIns="44450" numCol="1" spcCol="1270" anchor="t" anchorCtr="0">
          <a:noAutofit/>
        </a:bodyPr>
        <a:lstStyle/>
        <a:p>
          <a:pPr marL="228600" lvl="1" indent="-228600" algn="l" defTabSz="1200150" rtl="0">
            <a:lnSpc>
              <a:spcPct val="90000"/>
            </a:lnSpc>
            <a:spcBef>
              <a:spcPct val="0"/>
            </a:spcBef>
            <a:spcAft>
              <a:spcPct val="20000"/>
            </a:spcAft>
            <a:buChar char="•"/>
          </a:pPr>
          <a:r>
            <a:rPr lang="en-IN" sz="2700" kern="1200" dirty="0"/>
            <a:t>Physical assaults and threats to control another person</a:t>
          </a:r>
        </a:p>
        <a:p>
          <a:pPr marL="228600" lvl="1" indent="-228600" algn="l" defTabSz="1200150" rtl="0">
            <a:lnSpc>
              <a:spcPct val="90000"/>
            </a:lnSpc>
            <a:spcBef>
              <a:spcPct val="0"/>
            </a:spcBef>
            <a:spcAft>
              <a:spcPct val="20000"/>
            </a:spcAft>
            <a:buChar char="•"/>
          </a:pPr>
          <a:r>
            <a:rPr lang="en-IN" sz="2700" kern="1200" dirty="0"/>
            <a:t>Includes punching, hitting, choking, biting, throwing objects, kicking, pushing and using weapon  </a:t>
          </a:r>
        </a:p>
      </dsp:txBody>
      <dsp:txXfrm>
        <a:off x="0" y="926703"/>
        <a:ext cx="11896825" cy="1238208"/>
      </dsp:txXfrm>
    </dsp:sp>
    <dsp:sp modelId="{C98DCB01-D72A-4920-B537-25D4D02CC69D}">
      <dsp:nvSpPr>
        <dsp:cNvPr id="0" name=""/>
        <dsp:cNvSpPr/>
      </dsp:nvSpPr>
      <dsp:spPr>
        <a:xfrm>
          <a:off x="0" y="2186489"/>
          <a:ext cx="11896825" cy="1003860"/>
        </a:xfrm>
        <a:prstGeom prst="roundRect">
          <a:avLst/>
        </a:prstGeom>
        <a:solidFill>
          <a:schemeClr val="lt1">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rtl="0">
            <a:lnSpc>
              <a:spcPct val="90000"/>
            </a:lnSpc>
            <a:spcBef>
              <a:spcPct val="0"/>
            </a:spcBef>
            <a:spcAft>
              <a:spcPct val="35000"/>
            </a:spcAft>
            <a:buNone/>
          </a:pPr>
          <a:r>
            <a:rPr lang="en-IN" sz="3500" b="1" kern="1200" dirty="0"/>
            <a:t>Sexual</a:t>
          </a:r>
          <a:r>
            <a:rPr lang="en-IN" sz="3500" kern="1200" dirty="0"/>
            <a:t> </a:t>
          </a:r>
          <a:r>
            <a:rPr lang="en-IN" sz="3500" b="1" kern="1200" dirty="0"/>
            <a:t>Abuse</a:t>
          </a:r>
          <a:r>
            <a:rPr lang="en-IN" sz="3500" kern="1200" dirty="0"/>
            <a:t> </a:t>
          </a:r>
        </a:p>
      </dsp:txBody>
      <dsp:txXfrm>
        <a:off x="49004" y="2235493"/>
        <a:ext cx="11798817" cy="905852"/>
      </dsp:txXfrm>
    </dsp:sp>
    <dsp:sp modelId="{AE11A731-B17A-467C-9822-3E4CDAE1DA8E}">
      <dsp:nvSpPr>
        <dsp:cNvPr id="0" name=""/>
        <dsp:cNvSpPr/>
      </dsp:nvSpPr>
      <dsp:spPr>
        <a:xfrm>
          <a:off x="0" y="3229113"/>
          <a:ext cx="11896825" cy="2003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7724" tIns="44450" rIns="248920" bIns="44450" numCol="1" spcCol="1270" anchor="t" anchorCtr="0">
          <a:noAutofit/>
        </a:bodyPr>
        <a:lstStyle/>
        <a:p>
          <a:pPr marL="228600" lvl="1" indent="-228600" algn="l" defTabSz="1200150" rtl="0">
            <a:lnSpc>
              <a:spcPct val="90000"/>
            </a:lnSpc>
            <a:spcBef>
              <a:spcPct val="0"/>
            </a:spcBef>
            <a:spcAft>
              <a:spcPct val="20000"/>
            </a:spcAft>
            <a:buChar char="•"/>
          </a:pPr>
          <a:r>
            <a:rPr lang="en-IN" sz="2700" kern="1200" dirty="0"/>
            <a:t>Mistreatment or control of partner sexually</a:t>
          </a:r>
        </a:p>
        <a:p>
          <a:pPr marL="228600" lvl="1" indent="-228600" algn="l" defTabSz="1200150" rtl="0">
            <a:lnSpc>
              <a:spcPct val="90000"/>
            </a:lnSpc>
            <a:spcBef>
              <a:spcPct val="0"/>
            </a:spcBef>
            <a:spcAft>
              <a:spcPct val="20000"/>
            </a:spcAft>
            <a:buChar char="•"/>
          </a:pPr>
          <a:r>
            <a:rPr lang="en-IN" sz="2700" kern="1200" dirty="0"/>
            <a:t>Includes demands for sex using coercion or the performance of certain sexual acts, forcing her to have sex with other people, insisting on unsafe sex.</a:t>
          </a:r>
        </a:p>
      </dsp:txBody>
      <dsp:txXfrm>
        <a:off x="0" y="3229113"/>
        <a:ext cx="11896825" cy="200376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444D05-1DD5-449E-A40F-16B8F9BC49A1}">
      <dsp:nvSpPr>
        <dsp:cNvPr id="0" name=""/>
        <dsp:cNvSpPr/>
      </dsp:nvSpPr>
      <dsp:spPr>
        <a:xfrm>
          <a:off x="0" y="124780"/>
          <a:ext cx="11588817" cy="821339"/>
        </a:xfrm>
        <a:prstGeom prst="roundRect">
          <a:avLst/>
        </a:prstGeom>
        <a:solidFill>
          <a:schemeClr val="lt1">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rtl="0">
            <a:lnSpc>
              <a:spcPct val="90000"/>
            </a:lnSpc>
            <a:spcBef>
              <a:spcPct val="0"/>
            </a:spcBef>
            <a:spcAft>
              <a:spcPct val="35000"/>
            </a:spcAft>
            <a:buNone/>
          </a:pPr>
          <a:r>
            <a:rPr lang="en-IN" sz="3600" b="1" kern="1200" dirty="0"/>
            <a:t>Verbal</a:t>
          </a:r>
          <a:r>
            <a:rPr lang="en-IN" sz="3600" kern="1200" dirty="0"/>
            <a:t> </a:t>
          </a:r>
          <a:r>
            <a:rPr lang="en-IN" sz="3600" b="1" kern="1200" dirty="0"/>
            <a:t>Abuse</a:t>
          </a:r>
        </a:p>
      </dsp:txBody>
      <dsp:txXfrm>
        <a:off x="40094" y="164874"/>
        <a:ext cx="11508629" cy="741151"/>
      </dsp:txXfrm>
    </dsp:sp>
    <dsp:sp modelId="{666DAB75-21FD-4E54-9A75-76F42B266C4B}">
      <dsp:nvSpPr>
        <dsp:cNvPr id="0" name=""/>
        <dsp:cNvSpPr/>
      </dsp:nvSpPr>
      <dsp:spPr>
        <a:xfrm>
          <a:off x="0" y="1028910"/>
          <a:ext cx="11588817" cy="11923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7945" tIns="45720" rIns="256032" bIns="45720" numCol="1" spcCol="1270" anchor="t" anchorCtr="0">
          <a:noAutofit/>
        </a:bodyPr>
        <a:lstStyle/>
        <a:p>
          <a:pPr marL="285750" lvl="1" indent="-285750" algn="l" defTabSz="1244600" rtl="0">
            <a:lnSpc>
              <a:spcPct val="90000"/>
            </a:lnSpc>
            <a:spcBef>
              <a:spcPct val="0"/>
            </a:spcBef>
            <a:spcAft>
              <a:spcPct val="20000"/>
            </a:spcAft>
            <a:buChar char="•"/>
          </a:pPr>
          <a:r>
            <a:rPr lang="en-IN" sz="2800" kern="1200" dirty="0"/>
            <a:t>Mistreatment and undermining of partner's self-worth to control her. Includes criticism, threats, insults, belittling comments and manipulation </a:t>
          </a:r>
        </a:p>
      </dsp:txBody>
      <dsp:txXfrm>
        <a:off x="0" y="1028910"/>
        <a:ext cx="11588817" cy="1192320"/>
      </dsp:txXfrm>
    </dsp:sp>
    <dsp:sp modelId="{857DE0C7-041D-4139-8752-F6D8373C6D9B}">
      <dsp:nvSpPr>
        <dsp:cNvPr id="0" name=""/>
        <dsp:cNvSpPr/>
      </dsp:nvSpPr>
      <dsp:spPr>
        <a:xfrm>
          <a:off x="0" y="2159887"/>
          <a:ext cx="11588817" cy="821339"/>
        </a:xfrm>
        <a:prstGeom prst="roundRect">
          <a:avLst/>
        </a:prstGeom>
        <a:solidFill>
          <a:schemeClr val="lt1">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rtl="0">
            <a:lnSpc>
              <a:spcPct val="90000"/>
            </a:lnSpc>
            <a:spcBef>
              <a:spcPct val="0"/>
            </a:spcBef>
            <a:spcAft>
              <a:spcPct val="35000"/>
            </a:spcAft>
            <a:buNone/>
          </a:pPr>
          <a:r>
            <a:rPr lang="en-IN" sz="3600" b="1" kern="1200" dirty="0"/>
            <a:t>Psychological</a:t>
          </a:r>
          <a:r>
            <a:rPr lang="en-IN" sz="3600" kern="1200" dirty="0"/>
            <a:t> </a:t>
          </a:r>
          <a:r>
            <a:rPr lang="en-IN" sz="3600" b="1" kern="1200" dirty="0"/>
            <a:t>Abuse</a:t>
          </a:r>
          <a:r>
            <a:rPr lang="en-IN" sz="3600" kern="1200" dirty="0"/>
            <a:t> </a:t>
          </a:r>
        </a:p>
      </dsp:txBody>
      <dsp:txXfrm>
        <a:off x="40094" y="2199981"/>
        <a:ext cx="11508629" cy="741151"/>
      </dsp:txXfrm>
    </dsp:sp>
    <dsp:sp modelId="{FF2C9B4D-74F3-40F1-BAEB-9FA8B9988A34}">
      <dsp:nvSpPr>
        <dsp:cNvPr id="0" name=""/>
        <dsp:cNvSpPr/>
      </dsp:nvSpPr>
      <dsp:spPr>
        <a:xfrm>
          <a:off x="0" y="3046225"/>
          <a:ext cx="11588817" cy="2161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7945" tIns="45720" rIns="256032" bIns="45720" numCol="1" spcCol="1270" anchor="t" anchorCtr="0">
          <a:noAutofit/>
        </a:bodyPr>
        <a:lstStyle/>
        <a:p>
          <a:pPr marL="285750" lvl="1" indent="-285750" algn="l" defTabSz="1244600" rtl="0">
            <a:lnSpc>
              <a:spcPct val="90000"/>
            </a:lnSpc>
            <a:spcBef>
              <a:spcPct val="0"/>
            </a:spcBef>
            <a:spcAft>
              <a:spcPct val="20000"/>
            </a:spcAft>
            <a:buChar char="•"/>
          </a:pPr>
          <a:r>
            <a:rPr lang="en-IN" sz="2800" kern="1200" dirty="0"/>
            <a:t>Tactics to isolate and undermine partner's self esteem causing her to be more dependent on &amp; frightened of abuser. Includes such acts as: </a:t>
          </a:r>
        </a:p>
        <a:p>
          <a:pPr marL="571500" lvl="2" indent="-285750" algn="l" defTabSz="1244600" rtl="0">
            <a:lnSpc>
              <a:spcPct val="90000"/>
            </a:lnSpc>
            <a:spcBef>
              <a:spcPct val="0"/>
            </a:spcBef>
            <a:spcAft>
              <a:spcPct val="20000"/>
            </a:spcAft>
            <a:buChar char="•"/>
          </a:pPr>
          <a:r>
            <a:rPr lang="en-IN" sz="2800" kern="1200" dirty="0"/>
            <a:t>Isolating her from her family and friends </a:t>
          </a:r>
        </a:p>
        <a:p>
          <a:pPr marL="571500" lvl="2" indent="-285750" algn="l" defTabSz="1244600" rtl="0">
            <a:lnSpc>
              <a:spcPct val="90000"/>
            </a:lnSpc>
            <a:spcBef>
              <a:spcPct val="0"/>
            </a:spcBef>
            <a:spcAft>
              <a:spcPct val="20000"/>
            </a:spcAft>
            <a:buChar char="•"/>
          </a:pPr>
          <a:r>
            <a:rPr lang="en-IN" sz="2800" kern="1200" dirty="0"/>
            <a:t>Threatening to harm people and things she loves</a:t>
          </a:r>
        </a:p>
        <a:p>
          <a:pPr marL="571500" lvl="2" indent="-285750" algn="l" defTabSz="1244600" rtl="0">
            <a:lnSpc>
              <a:spcPct val="90000"/>
            </a:lnSpc>
            <a:spcBef>
              <a:spcPct val="0"/>
            </a:spcBef>
            <a:spcAft>
              <a:spcPct val="20000"/>
            </a:spcAft>
            <a:buChar char="•"/>
          </a:pPr>
          <a:r>
            <a:rPr lang="en-IN" sz="2800" kern="1200" dirty="0"/>
            <a:t>Constantly checking up on her</a:t>
          </a:r>
        </a:p>
      </dsp:txBody>
      <dsp:txXfrm>
        <a:off x="0" y="3046225"/>
        <a:ext cx="11588817" cy="21610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431ABD-0AC6-40B5-BE5A-552FC709D97C}">
      <dsp:nvSpPr>
        <dsp:cNvPr id="0" name=""/>
        <dsp:cNvSpPr/>
      </dsp:nvSpPr>
      <dsp:spPr>
        <a:xfrm>
          <a:off x="0" y="17314"/>
          <a:ext cx="11350926" cy="1437345"/>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0030" tIns="240030" rIns="240030" bIns="240030" numCol="1" spcCol="1270" anchor="ctr" anchorCtr="0">
          <a:noAutofit/>
        </a:bodyPr>
        <a:lstStyle/>
        <a:p>
          <a:pPr marL="0" lvl="0" indent="0" algn="l" defTabSz="2800350">
            <a:lnSpc>
              <a:spcPct val="90000"/>
            </a:lnSpc>
            <a:spcBef>
              <a:spcPct val="0"/>
            </a:spcBef>
            <a:spcAft>
              <a:spcPct val="35000"/>
            </a:spcAft>
            <a:buNone/>
          </a:pPr>
          <a:r>
            <a:rPr lang="en-IN" sz="6300" kern="1200"/>
            <a:t>Economic </a:t>
          </a:r>
        </a:p>
      </dsp:txBody>
      <dsp:txXfrm>
        <a:off x="70165" y="87479"/>
        <a:ext cx="11210596" cy="1297015"/>
      </dsp:txXfrm>
    </dsp:sp>
    <dsp:sp modelId="{BC553BC6-6AB0-4200-9406-CEA49211808A}">
      <dsp:nvSpPr>
        <dsp:cNvPr id="0" name=""/>
        <dsp:cNvSpPr/>
      </dsp:nvSpPr>
      <dsp:spPr>
        <a:xfrm>
          <a:off x="0" y="1454659"/>
          <a:ext cx="11350926" cy="2869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0392" tIns="80010" rIns="448056" bIns="80010" numCol="1" spcCol="1270" anchor="t" anchorCtr="0">
          <a:noAutofit/>
        </a:bodyPr>
        <a:lstStyle/>
        <a:p>
          <a:pPr marL="285750" lvl="1" indent="-285750" algn="l" defTabSz="2178050">
            <a:lnSpc>
              <a:spcPct val="90000"/>
            </a:lnSpc>
            <a:spcBef>
              <a:spcPct val="0"/>
            </a:spcBef>
            <a:spcAft>
              <a:spcPct val="20000"/>
            </a:spcAft>
            <a:buChar char="•"/>
          </a:pPr>
          <a:r>
            <a:rPr lang="en-IN" sz="4900" kern="1200"/>
            <a:t>Refusing to allow the woman to work outside the home</a:t>
          </a:r>
        </a:p>
        <a:p>
          <a:pPr marL="285750" lvl="1" indent="-285750" algn="l" defTabSz="2178050">
            <a:lnSpc>
              <a:spcPct val="90000"/>
            </a:lnSpc>
            <a:spcBef>
              <a:spcPct val="0"/>
            </a:spcBef>
            <a:spcAft>
              <a:spcPct val="20000"/>
            </a:spcAft>
            <a:buChar char="•"/>
          </a:pPr>
          <a:r>
            <a:rPr lang="en-IN" sz="4900" kern="1200"/>
            <a:t>Withholding money or access to money</a:t>
          </a:r>
        </a:p>
      </dsp:txBody>
      <dsp:txXfrm>
        <a:off x="0" y="1454659"/>
        <a:ext cx="11350926" cy="286902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29F4E9-C735-499A-9EEC-4B9526A5410D}">
      <dsp:nvSpPr>
        <dsp:cNvPr id="0" name=""/>
        <dsp:cNvSpPr/>
      </dsp:nvSpPr>
      <dsp:spPr>
        <a:xfrm>
          <a:off x="0" y="16879"/>
          <a:ext cx="11907748" cy="575639"/>
        </a:xfrm>
        <a:prstGeom prst="roundRect">
          <a:avLst/>
        </a:prstGeom>
        <a:solidFill>
          <a:schemeClr val="lt1"/>
        </a:solidFill>
        <a:ln w="22225" cap="rnd" cmpd="sng" algn="ctr">
          <a:solidFill>
            <a:schemeClr val="accent2"/>
          </a:solidFill>
          <a:prstDash val="solid"/>
        </a:ln>
        <a:effectLst/>
      </dsp:spPr>
      <dsp:style>
        <a:lnRef idx="2">
          <a:schemeClr val="accent2"/>
        </a:lnRef>
        <a:fillRef idx="1">
          <a:schemeClr val="lt1"/>
        </a:fillRef>
        <a:effectRef idx="0">
          <a:schemeClr val="accent2"/>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IN" sz="2400" kern="1200" dirty="0">
              <a:latin typeface="Bahnschrift SemiBold" panose="020B0502040204020203" pitchFamily="34" charset="0"/>
            </a:rPr>
            <a:t>Laws/amendments and movements</a:t>
          </a:r>
        </a:p>
      </dsp:txBody>
      <dsp:txXfrm>
        <a:off x="28100" y="44979"/>
        <a:ext cx="11851548" cy="519439"/>
      </dsp:txXfrm>
    </dsp:sp>
    <dsp:sp modelId="{9F68DC79-15A3-4F52-8FC0-E800DAB17DB4}">
      <dsp:nvSpPr>
        <dsp:cNvPr id="0" name=""/>
        <dsp:cNvSpPr/>
      </dsp:nvSpPr>
      <dsp:spPr>
        <a:xfrm>
          <a:off x="0" y="592519"/>
          <a:ext cx="11907748" cy="16394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8071"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IN" sz="1900" kern="1200" dirty="0">
              <a:latin typeface="Bahnschrift SemiBold" panose="020B0502040204020203" pitchFamily="34" charset="0"/>
            </a:rPr>
            <a:t>Domestic violence </a:t>
          </a:r>
        </a:p>
        <a:p>
          <a:pPr marL="171450" lvl="1" indent="-171450" algn="l" defTabSz="844550">
            <a:lnSpc>
              <a:spcPct val="90000"/>
            </a:lnSpc>
            <a:spcBef>
              <a:spcPct val="0"/>
            </a:spcBef>
            <a:spcAft>
              <a:spcPct val="20000"/>
            </a:spcAft>
            <a:buChar char="•"/>
          </a:pPr>
          <a:r>
            <a:rPr lang="en-IN" sz="1900" kern="1200" dirty="0">
              <a:latin typeface="Bahnschrift SemiBold" panose="020B0502040204020203" pitchFamily="34" charset="0"/>
            </a:rPr>
            <a:t>Sexual harassment</a:t>
          </a:r>
        </a:p>
        <a:p>
          <a:pPr marL="171450" lvl="1" indent="-171450" algn="l" defTabSz="844550">
            <a:lnSpc>
              <a:spcPct val="90000"/>
            </a:lnSpc>
            <a:spcBef>
              <a:spcPct val="0"/>
            </a:spcBef>
            <a:spcAft>
              <a:spcPct val="20000"/>
            </a:spcAft>
            <a:buChar char="•"/>
          </a:pPr>
          <a:r>
            <a:rPr lang="en-IN" sz="1900" kern="1200" dirty="0">
              <a:latin typeface="Bahnschrift SemiBold" panose="020B0502040204020203" pitchFamily="34" charset="0"/>
            </a:rPr>
            <a:t>Rape</a:t>
          </a:r>
        </a:p>
        <a:p>
          <a:pPr marL="171450" lvl="1" indent="-171450" algn="l" defTabSz="844550">
            <a:lnSpc>
              <a:spcPct val="90000"/>
            </a:lnSpc>
            <a:spcBef>
              <a:spcPct val="0"/>
            </a:spcBef>
            <a:spcAft>
              <a:spcPct val="20000"/>
            </a:spcAft>
            <a:buChar char="•"/>
          </a:pPr>
          <a:r>
            <a:rPr lang="en-IN" sz="1900" kern="1200" dirty="0">
              <a:latin typeface="Bahnschrift SemiBold" panose="020B0502040204020203" pitchFamily="34" charset="0"/>
            </a:rPr>
            <a:t>Female foeticide </a:t>
          </a:r>
        </a:p>
        <a:p>
          <a:pPr marL="171450" lvl="1" indent="-171450" algn="l" defTabSz="844550">
            <a:lnSpc>
              <a:spcPct val="90000"/>
            </a:lnSpc>
            <a:spcBef>
              <a:spcPct val="0"/>
            </a:spcBef>
            <a:spcAft>
              <a:spcPct val="20000"/>
            </a:spcAft>
            <a:buChar char="•"/>
          </a:pPr>
          <a:r>
            <a:rPr lang="en-IN" sz="1900" kern="1200" dirty="0">
              <a:latin typeface="Bahnschrift SemiBold" panose="020B0502040204020203" pitchFamily="34" charset="0"/>
            </a:rPr>
            <a:t>VAW the first issue to trigger off the women’s movement in India in 1980s/1990s</a:t>
          </a:r>
        </a:p>
      </dsp:txBody>
      <dsp:txXfrm>
        <a:off x="0" y="592519"/>
        <a:ext cx="11907748" cy="1639440"/>
      </dsp:txXfrm>
    </dsp:sp>
    <dsp:sp modelId="{32A48468-FA74-43FA-8F9D-CF9637AE2E79}">
      <dsp:nvSpPr>
        <dsp:cNvPr id="0" name=""/>
        <dsp:cNvSpPr/>
      </dsp:nvSpPr>
      <dsp:spPr>
        <a:xfrm>
          <a:off x="0" y="2231959"/>
          <a:ext cx="11907748" cy="575639"/>
        </a:xfrm>
        <a:prstGeom prst="roundRect">
          <a:avLst/>
        </a:prstGeom>
        <a:solidFill>
          <a:schemeClr val="lt1"/>
        </a:solidFill>
        <a:ln w="22225" cap="rnd" cmpd="sng" algn="ctr">
          <a:solidFill>
            <a:schemeClr val="accent2"/>
          </a:solidFill>
          <a:prstDash val="solid"/>
        </a:ln>
        <a:effectLst/>
      </dsp:spPr>
      <dsp:style>
        <a:lnRef idx="2">
          <a:schemeClr val="accent2"/>
        </a:lnRef>
        <a:fillRef idx="1">
          <a:schemeClr val="lt1"/>
        </a:fillRef>
        <a:effectRef idx="0">
          <a:schemeClr val="accent2"/>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IN" sz="2400" kern="1200" dirty="0">
              <a:latin typeface="Bahnschrift SemiBold" panose="020B0502040204020203" pitchFamily="34" charset="0"/>
            </a:rPr>
            <a:t>Research</a:t>
          </a:r>
        </a:p>
      </dsp:txBody>
      <dsp:txXfrm>
        <a:off x="28100" y="2260059"/>
        <a:ext cx="11851548" cy="519439"/>
      </dsp:txXfrm>
    </dsp:sp>
    <dsp:sp modelId="{4BCF823F-11BE-40B4-B93C-C787645B30FF}">
      <dsp:nvSpPr>
        <dsp:cNvPr id="0" name=""/>
        <dsp:cNvSpPr/>
      </dsp:nvSpPr>
      <dsp:spPr>
        <a:xfrm>
          <a:off x="0" y="2807599"/>
          <a:ext cx="11907748" cy="968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8071"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IN" sz="1900" kern="1200" dirty="0">
              <a:latin typeface="Bahnschrift SemiBold" panose="020B0502040204020203" pitchFamily="34" charset="0"/>
            </a:rPr>
            <a:t>Causes of violence</a:t>
          </a:r>
        </a:p>
        <a:p>
          <a:pPr marL="171450" lvl="1" indent="-171450" algn="l" defTabSz="844550">
            <a:lnSpc>
              <a:spcPct val="90000"/>
            </a:lnSpc>
            <a:spcBef>
              <a:spcPct val="0"/>
            </a:spcBef>
            <a:spcAft>
              <a:spcPct val="20000"/>
            </a:spcAft>
            <a:buChar char="•"/>
          </a:pPr>
          <a:r>
            <a:rPr lang="en-IN" sz="1900" kern="1200" dirty="0">
              <a:latin typeface="Bahnschrift SemiBold" panose="020B0502040204020203" pitchFamily="34" charset="0"/>
            </a:rPr>
            <a:t>Profiles of perpetrators and survivors</a:t>
          </a:r>
        </a:p>
        <a:p>
          <a:pPr marL="171450" lvl="1" indent="-171450" algn="l" defTabSz="844550">
            <a:lnSpc>
              <a:spcPct val="90000"/>
            </a:lnSpc>
            <a:spcBef>
              <a:spcPct val="0"/>
            </a:spcBef>
            <a:spcAft>
              <a:spcPct val="20000"/>
            </a:spcAft>
            <a:buChar char="•"/>
          </a:pPr>
          <a:r>
            <a:rPr lang="en-IN" sz="1900" kern="1200" dirty="0">
              <a:latin typeface="Bahnschrift SemiBold" panose="020B0502040204020203" pitchFamily="34" charset="0"/>
            </a:rPr>
            <a:t>Impact of laws</a:t>
          </a:r>
        </a:p>
      </dsp:txBody>
      <dsp:txXfrm>
        <a:off x="0" y="2807599"/>
        <a:ext cx="11907748" cy="968760"/>
      </dsp:txXfrm>
    </dsp:sp>
    <dsp:sp modelId="{F591CD09-C4F8-46F4-82A0-7EB9D0574B3B}">
      <dsp:nvSpPr>
        <dsp:cNvPr id="0" name=""/>
        <dsp:cNvSpPr/>
      </dsp:nvSpPr>
      <dsp:spPr>
        <a:xfrm>
          <a:off x="0" y="3776359"/>
          <a:ext cx="11907748" cy="575639"/>
        </a:xfrm>
        <a:prstGeom prst="roundRect">
          <a:avLst/>
        </a:prstGeom>
        <a:solidFill>
          <a:schemeClr val="lt1"/>
        </a:solidFill>
        <a:ln w="22225" cap="rnd" cmpd="sng" algn="ctr">
          <a:solidFill>
            <a:schemeClr val="accent2"/>
          </a:solidFill>
          <a:prstDash val="solid"/>
        </a:ln>
        <a:effectLst/>
      </dsp:spPr>
      <dsp:style>
        <a:lnRef idx="2">
          <a:schemeClr val="accent2"/>
        </a:lnRef>
        <a:fillRef idx="1">
          <a:schemeClr val="lt1"/>
        </a:fillRef>
        <a:effectRef idx="0">
          <a:schemeClr val="accent2"/>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IN" sz="2400" kern="1200" dirty="0">
              <a:latin typeface="Bahnschrift SemiBold" panose="020B0502040204020203" pitchFamily="34" charset="0"/>
            </a:rPr>
            <a:t>Services</a:t>
          </a:r>
          <a:r>
            <a:rPr lang="en-IN" sz="2400" kern="1200" dirty="0"/>
            <a:t> </a:t>
          </a:r>
        </a:p>
      </dsp:txBody>
      <dsp:txXfrm>
        <a:off x="28100" y="3804459"/>
        <a:ext cx="11851548" cy="519439"/>
      </dsp:txXfrm>
    </dsp:sp>
    <dsp:sp modelId="{AFE766CD-ED4C-4792-83F6-8AE6D60237E2}">
      <dsp:nvSpPr>
        <dsp:cNvPr id="0" name=""/>
        <dsp:cNvSpPr/>
      </dsp:nvSpPr>
      <dsp:spPr>
        <a:xfrm>
          <a:off x="0" y="4351999"/>
          <a:ext cx="11907748" cy="968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8071" tIns="30480" rIns="170688" bIns="30480" numCol="1" spcCol="1270" anchor="t" anchorCtr="0">
          <a:noAutofit/>
        </a:bodyPr>
        <a:lstStyle/>
        <a:p>
          <a:pPr marL="171450" lvl="1" indent="-171450" algn="l" defTabSz="844550">
            <a:lnSpc>
              <a:spcPct val="90000"/>
            </a:lnSpc>
            <a:spcBef>
              <a:spcPct val="0"/>
            </a:spcBef>
            <a:spcAft>
              <a:spcPct val="20000"/>
            </a:spcAft>
            <a:buChar char="•"/>
          </a:pPr>
          <a:r>
            <a:rPr lang="en-IN" sz="1900" kern="1200" dirty="0">
              <a:latin typeface="Bahnschrift SemiBold" panose="020B0502040204020203" pitchFamily="34" charset="0"/>
            </a:rPr>
            <a:t>One stop centres</a:t>
          </a:r>
        </a:p>
        <a:p>
          <a:pPr marL="171450" lvl="1" indent="-171450" algn="l" defTabSz="844550">
            <a:lnSpc>
              <a:spcPct val="90000"/>
            </a:lnSpc>
            <a:spcBef>
              <a:spcPct val="0"/>
            </a:spcBef>
            <a:spcAft>
              <a:spcPct val="20000"/>
            </a:spcAft>
            <a:buChar char="•"/>
          </a:pPr>
          <a:r>
            <a:rPr lang="en-IN" sz="1900" kern="1200" dirty="0">
              <a:latin typeface="Bahnschrift SemiBold" panose="020B0502040204020203" pitchFamily="34" charset="0"/>
            </a:rPr>
            <a:t>Shelter homes </a:t>
          </a:r>
        </a:p>
        <a:p>
          <a:pPr marL="171450" lvl="1" indent="-171450" algn="l" defTabSz="844550">
            <a:lnSpc>
              <a:spcPct val="90000"/>
            </a:lnSpc>
            <a:spcBef>
              <a:spcPct val="0"/>
            </a:spcBef>
            <a:spcAft>
              <a:spcPct val="20000"/>
            </a:spcAft>
            <a:buChar char="•"/>
          </a:pPr>
          <a:r>
            <a:rPr lang="en-IN" sz="1900" kern="1200" dirty="0" err="1">
              <a:latin typeface="Bahnschrift SemiBold" panose="020B0502040204020203" pitchFamily="34" charset="0"/>
            </a:rPr>
            <a:t>Mahila</a:t>
          </a:r>
          <a:r>
            <a:rPr lang="en-IN" sz="1900" kern="1200" dirty="0">
              <a:latin typeface="Bahnschrift SemiBold" panose="020B0502040204020203" pitchFamily="34" charset="0"/>
            </a:rPr>
            <a:t> police stations/</a:t>
          </a:r>
          <a:r>
            <a:rPr lang="en-IN" sz="1900" kern="1200" dirty="0" err="1">
              <a:latin typeface="Bahnschrift SemiBold" panose="020B0502040204020203" pitchFamily="34" charset="0"/>
            </a:rPr>
            <a:t>Bharosa</a:t>
          </a:r>
          <a:r>
            <a:rPr lang="en-IN" sz="1900" kern="1200" dirty="0">
              <a:latin typeface="Bahnschrift SemiBold" panose="020B0502040204020203" pitchFamily="34" charset="0"/>
            </a:rPr>
            <a:t> centres</a:t>
          </a:r>
        </a:p>
      </dsp:txBody>
      <dsp:txXfrm>
        <a:off x="0" y="4351999"/>
        <a:ext cx="11907748" cy="96876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AEB40B-7B23-4887-A2B0-7456E51745EA}">
      <dsp:nvSpPr>
        <dsp:cNvPr id="0" name=""/>
        <dsp:cNvSpPr/>
      </dsp:nvSpPr>
      <dsp:spPr>
        <a:xfrm>
          <a:off x="0" y="1064010"/>
          <a:ext cx="11051458" cy="882000"/>
        </a:xfrm>
        <a:prstGeom prst="rect">
          <a:avLst/>
        </a:prstGeom>
        <a:gradFill rotWithShape="1">
          <a:gsLst>
            <a:gs pos="0">
              <a:schemeClr val="accent1">
                <a:tint val="98000"/>
                <a:lumMod val="110000"/>
              </a:schemeClr>
            </a:gs>
            <a:gs pos="84000">
              <a:schemeClr val="accent1">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hemeClr val="accent1"/>
        </a:lnRef>
        <a:fillRef idx="3">
          <a:schemeClr val="accent1"/>
        </a:fillRef>
        <a:effectRef idx="3">
          <a:schemeClr val="accent1"/>
        </a:effectRef>
        <a:fontRef idx="minor">
          <a:schemeClr val="lt1"/>
        </a:fontRef>
      </dsp:style>
    </dsp:sp>
    <dsp:sp modelId="{776A14EA-7216-4C7D-888D-D22E5D8DA3D9}">
      <dsp:nvSpPr>
        <dsp:cNvPr id="0" name=""/>
        <dsp:cNvSpPr/>
      </dsp:nvSpPr>
      <dsp:spPr>
        <a:xfrm>
          <a:off x="552572" y="100117"/>
          <a:ext cx="8104409" cy="1525137"/>
        </a:xfrm>
        <a:prstGeom prst="roundRect">
          <a:avLst/>
        </a:prstGeom>
        <a:solidFill>
          <a:schemeClr val="lt1"/>
        </a:solidFill>
        <a:ln w="22225" cap="rnd"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292403" tIns="0" rIns="292403" bIns="0" numCol="1" spcCol="1270" anchor="ctr" anchorCtr="0">
          <a:noAutofit/>
        </a:bodyPr>
        <a:lstStyle/>
        <a:p>
          <a:pPr marL="0" lvl="0" indent="0" algn="l" defTabSz="1244600" rtl="0">
            <a:lnSpc>
              <a:spcPct val="90000"/>
            </a:lnSpc>
            <a:spcBef>
              <a:spcPct val="0"/>
            </a:spcBef>
            <a:spcAft>
              <a:spcPct val="35000"/>
            </a:spcAft>
            <a:buNone/>
          </a:pPr>
          <a:r>
            <a:rPr lang="en-US" sz="2800" kern="1200" dirty="0">
              <a:latin typeface="Bahnschrift SemiBold" panose="020B0502040204020203" pitchFamily="34" charset="0"/>
            </a:rPr>
            <a:t>Contradiction between hierarchical social order and democratic political system</a:t>
          </a:r>
        </a:p>
      </dsp:txBody>
      <dsp:txXfrm>
        <a:off x="627023" y="174568"/>
        <a:ext cx="7955507" cy="1376235"/>
      </dsp:txXfrm>
    </dsp:sp>
    <dsp:sp modelId="{DAD4E809-1284-4499-9C53-3C32BF5CD4D0}">
      <dsp:nvSpPr>
        <dsp:cNvPr id="0" name=""/>
        <dsp:cNvSpPr/>
      </dsp:nvSpPr>
      <dsp:spPr>
        <a:xfrm>
          <a:off x="0" y="2651610"/>
          <a:ext cx="11051458" cy="882000"/>
        </a:xfrm>
        <a:prstGeom prst="rect">
          <a:avLst/>
        </a:prstGeom>
        <a:gradFill rotWithShape="1">
          <a:gsLst>
            <a:gs pos="0">
              <a:schemeClr val="accent1">
                <a:tint val="98000"/>
                <a:lumMod val="110000"/>
              </a:schemeClr>
            </a:gs>
            <a:gs pos="84000">
              <a:schemeClr val="accent1">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hemeClr val="accent1"/>
        </a:lnRef>
        <a:fillRef idx="3">
          <a:schemeClr val="accent1"/>
        </a:fillRef>
        <a:effectRef idx="3">
          <a:schemeClr val="accent1"/>
        </a:effectRef>
        <a:fontRef idx="minor">
          <a:schemeClr val="lt1"/>
        </a:fontRef>
      </dsp:style>
    </dsp:sp>
    <dsp:sp modelId="{27D50AC2-0391-449E-8E98-E042C5309EB3}">
      <dsp:nvSpPr>
        <dsp:cNvPr id="0" name=""/>
        <dsp:cNvSpPr/>
      </dsp:nvSpPr>
      <dsp:spPr>
        <a:xfrm>
          <a:off x="552572" y="2135010"/>
          <a:ext cx="8104409" cy="1033200"/>
        </a:xfrm>
        <a:prstGeom prst="roundRect">
          <a:avLst/>
        </a:prstGeom>
        <a:solidFill>
          <a:schemeClr val="lt1"/>
        </a:solidFill>
        <a:ln w="22225" cap="rnd"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292403" tIns="0" rIns="292403" bIns="0" numCol="1" spcCol="1270" anchor="ctr" anchorCtr="0">
          <a:noAutofit/>
        </a:bodyPr>
        <a:lstStyle/>
        <a:p>
          <a:pPr marL="0" lvl="0" indent="0" algn="l" defTabSz="1244600" rtl="0">
            <a:lnSpc>
              <a:spcPct val="90000"/>
            </a:lnSpc>
            <a:spcBef>
              <a:spcPct val="0"/>
            </a:spcBef>
            <a:spcAft>
              <a:spcPct val="35000"/>
            </a:spcAft>
            <a:buNone/>
          </a:pPr>
          <a:r>
            <a:rPr lang="en-US" sz="2800" kern="1200" dirty="0">
              <a:latin typeface="Bahnschrift SemiBold" panose="020B0502040204020203" pitchFamily="34" charset="0"/>
            </a:rPr>
            <a:t>Rights of citizenship vs. tradition</a:t>
          </a:r>
        </a:p>
      </dsp:txBody>
      <dsp:txXfrm>
        <a:off x="603009" y="2185447"/>
        <a:ext cx="8003535" cy="932326"/>
      </dsp:txXfrm>
    </dsp:sp>
    <dsp:sp modelId="{12B65865-1C3B-4427-A272-8CEC31258E81}">
      <dsp:nvSpPr>
        <dsp:cNvPr id="0" name=""/>
        <dsp:cNvSpPr/>
      </dsp:nvSpPr>
      <dsp:spPr>
        <a:xfrm>
          <a:off x="0" y="4239210"/>
          <a:ext cx="11051458" cy="882000"/>
        </a:xfrm>
        <a:prstGeom prst="rect">
          <a:avLst/>
        </a:prstGeom>
        <a:gradFill rotWithShape="1">
          <a:gsLst>
            <a:gs pos="0">
              <a:schemeClr val="accent1">
                <a:tint val="98000"/>
                <a:lumMod val="110000"/>
              </a:schemeClr>
            </a:gs>
            <a:gs pos="84000">
              <a:schemeClr val="accent1">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hemeClr val="accent1"/>
        </a:lnRef>
        <a:fillRef idx="3">
          <a:schemeClr val="accent1"/>
        </a:fillRef>
        <a:effectRef idx="3">
          <a:schemeClr val="accent1"/>
        </a:effectRef>
        <a:fontRef idx="minor">
          <a:schemeClr val="lt1"/>
        </a:fontRef>
      </dsp:style>
    </dsp:sp>
    <dsp:sp modelId="{E9FB4F60-1757-46E5-986B-09767F5F8C95}">
      <dsp:nvSpPr>
        <dsp:cNvPr id="0" name=""/>
        <dsp:cNvSpPr/>
      </dsp:nvSpPr>
      <dsp:spPr>
        <a:xfrm>
          <a:off x="552572" y="3722610"/>
          <a:ext cx="8104409" cy="1033200"/>
        </a:xfrm>
        <a:prstGeom prst="roundRect">
          <a:avLst/>
        </a:prstGeom>
        <a:solidFill>
          <a:schemeClr val="lt1"/>
        </a:solidFill>
        <a:ln w="22225" cap="rnd"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292403" tIns="0" rIns="292403" bIns="0" numCol="1" spcCol="1270" anchor="ctr" anchorCtr="0">
          <a:noAutofit/>
        </a:bodyPr>
        <a:lstStyle/>
        <a:p>
          <a:pPr marL="0" lvl="0" indent="0" algn="l" defTabSz="1244600" rtl="0">
            <a:lnSpc>
              <a:spcPct val="90000"/>
            </a:lnSpc>
            <a:spcBef>
              <a:spcPct val="0"/>
            </a:spcBef>
            <a:spcAft>
              <a:spcPct val="35000"/>
            </a:spcAft>
            <a:buNone/>
          </a:pPr>
          <a:r>
            <a:rPr lang="en-US" sz="2800" kern="1200" dirty="0">
              <a:latin typeface="Bahnschrift SemiBold" panose="020B0502040204020203" pitchFamily="34" charset="0"/>
            </a:rPr>
            <a:t>Mismatch between women’s and men’s roles</a:t>
          </a:r>
        </a:p>
        <a:p>
          <a:pPr marL="0" lvl="0" indent="0" algn="l" defTabSz="1244600" rtl="0">
            <a:lnSpc>
              <a:spcPct val="90000"/>
            </a:lnSpc>
            <a:spcBef>
              <a:spcPct val="0"/>
            </a:spcBef>
            <a:spcAft>
              <a:spcPct val="35000"/>
            </a:spcAft>
            <a:buNone/>
          </a:pPr>
          <a:r>
            <a:rPr lang="en-US" sz="2800" i="1" kern="1200" dirty="0">
              <a:latin typeface="Bahnschrift SemiBold" panose="020B0502040204020203" pitchFamily="34" charset="0"/>
            </a:rPr>
            <a:t>Engaging with boys and </a:t>
          </a:r>
          <a:r>
            <a:rPr lang="en-US" sz="2800" i="1" kern="1200">
              <a:latin typeface="Bahnschrift SemiBold" panose="020B0502040204020203" pitchFamily="34" charset="0"/>
            </a:rPr>
            <a:t>men essential</a:t>
          </a:r>
          <a:r>
            <a:rPr lang="en-US" sz="2500" kern="1200">
              <a:latin typeface="Bahnschrift SemiBold" panose="020B0502040204020203" pitchFamily="34" charset="0"/>
            </a:rPr>
            <a:t> </a:t>
          </a:r>
          <a:endParaRPr lang="en-US" sz="2500" kern="1200" dirty="0">
            <a:latin typeface="Bahnschrift SemiBold" panose="020B0502040204020203" pitchFamily="34" charset="0"/>
          </a:endParaRPr>
        </a:p>
      </dsp:txBody>
      <dsp:txXfrm>
        <a:off x="603009" y="3773047"/>
        <a:ext cx="8003535" cy="93232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432D7E-D8BA-43B2-A3E4-76DB4FD7F10D}" type="datetimeFigureOut">
              <a:rPr lang="en-IN" smtClean="0"/>
              <a:t>14-04-2023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70A209-A950-4543-B4F3-F559FE6F8B10}" type="slidenum">
              <a:rPr lang="en-IN" smtClean="0"/>
              <a:t>‹#›</a:t>
            </a:fld>
            <a:endParaRPr lang="en-IN"/>
          </a:p>
        </p:txBody>
      </p:sp>
    </p:spTree>
    <p:extLst>
      <p:ext uri="{BB962C8B-B14F-4D97-AF65-F5344CB8AC3E}">
        <p14:creationId xmlns:p14="http://schemas.microsoft.com/office/powerpoint/2010/main" val="33416337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2770" name="Rectangle 6"/>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Gill Sans MT" pitchFamily="34" charset="0"/>
                <a:cs typeface="Arial" charset="0"/>
              </a:defRPr>
            </a:lvl1pPr>
            <a:lvl2pPr marL="742950" indent="-285750">
              <a:defRPr>
                <a:solidFill>
                  <a:schemeClr val="tx1"/>
                </a:solidFill>
                <a:latin typeface="Gill Sans MT" pitchFamily="34" charset="0"/>
                <a:cs typeface="Arial" charset="0"/>
              </a:defRPr>
            </a:lvl2pPr>
            <a:lvl3pPr marL="1143000" indent="-228600">
              <a:defRPr>
                <a:solidFill>
                  <a:schemeClr val="tx1"/>
                </a:solidFill>
                <a:latin typeface="Gill Sans MT" pitchFamily="34" charset="0"/>
                <a:cs typeface="Arial" charset="0"/>
              </a:defRPr>
            </a:lvl3pPr>
            <a:lvl4pPr marL="1600200" indent="-228600">
              <a:defRPr>
                <a:solidFill>
                  <a:schemeClr val="tx1"/>
                </a:solidFill>
                <a:latin typeface="Gill Sans MT" pitchFamily="34" charset="0"/>
                <a:cs typeface="Arial" charset="0"/>
              </a:defRPr>
            </a:lvl4pPr>
            <a:lvl5pPr marL="2057400" indent="-228600">
              <a:defRPr>
                <a:solidFill>
                  <a:schemeClr val="tx1"/>
                </a:solidFill>
                <a:latin typeface="Gill Sans MT" pitchFamily="34" charset="0"/>
                <a:cs typeface="Arial" charset="0"/>
              </a:defRPr>
            </a:lvl5pPr>
            <a:lvl6pPr marL="2514600" indent="-228600" fontAlgn="base">
              <a:spcBef>
                <a:spcPct val="0"/>
              </a:spcBef>
              <a:spcAft>
                <a:spcPct val="0"/>
              </a:spcAft>
              <a:defRPr>
                <a:solidFill>
                  <a:schemeClr val="tx1"/>
                </a:solidFill>
                <a:latin typeface="Gill Sans MT" pitchFamily="34" charset="0"/>
                <a:cs typeface="Arial" charset="0"/>
              </a:defRPr>
            </a:lvl6pPr>
            <a:lvl7pPr marL="2971800" indent="-228600" fontAlgn="base">
              <a:spcBef>
                <a:spcPct val="0"/>
              </a:spcBef>
              <a:spcAft>
                <a:spcPct val="0"/>
              </a:spcAft>
              <a:defRPr>
                <a:solidFill>
                  <a:schemeClr val="tx1"/>
                </a:solidFill>
                <a:latin typeface="Gill Sans MT" pitchFamily="34" charset="0"/>
                <a:cs typeface="Arial" charset="0"/>
              </a:defRPr>
            </a:lvl7pPr>
            <a:lvl8pPr marL="3429000" indent="-228600" fontAlgn="base">
              <a:spcBef>
                <a:spcPct val="0"/>
              </a:spcBef>
              <a:spcAft>
                <a:spcPct val="0"/>
              </a:spcAft>
              <a:defRPr>
                <a:solidFill>
                  <a:schemeClr val="tx1"/>
                </a:solidFill>
                <a:latin typeface="Gill Sans MT" pitchFamily="34" charset="0"/>
                <a:cs typeface="Arial" charset="0"/>
              </a:defRPr>
            </a:lvl8pPr>
            <a:lvl9pPr marL="3886200" indent="-228600" fontAlgn="base">
              <a:spcBef>
                <a:spcPct val="0"/>
              </a:spcBef>
              <a:spcAft>
                <a:spcPct val="0"/>
              </a:spcAft>
              <a:defRPr>
                <a:solidFill>
                  <a:schemeClr val="tx1"/>
                </a:solidFill>
                <a:latin typeface="Gill Sans MT" pitchFamily="34" charset="0"/>
                <a:cs typeface="Arial" charset="0"/>
              </a:defRPr>
            </a:lvl9pPr>
          </a:lstStyle>
          <a:p>
            <a:pPr fontAlgn="base">
              <a:spcBef>
                <a:spcPct val="0"/>
              </a:spcBef>
              <a:spcAft>
                <a:spcPct val="0"/>
              </a:spcAft>
            </a:pPr>
            <a:fld id="{066B76BE-BC06-40B5-B8E0-E43B31D29ED3}" type="slidenum">
              <a:rPr lang="en-IN">
                <a:latin typeface="Calibri" pitchFamily="34" charset="0"/>
              </a:rPr>
              <a:pPr fontAlgn="base">
                <a:spcBef>
                  <a:spcPct val="0"/>
                </a:spcBef>
                <a:spcAft>
                  <a:spcPct val="0"/>
                </a:spcAft>
              </a:pPr>
              <a:t>20</a:t>
            </a:fld>
            <a:endParaRPr lang="en-IN">
              <a:latin typeface="Calibri" pitchFamily="34" charset="0"/>
            </a:endParaRPr>
          </a:p>
        </p:txBody>
      </p:sp>
      <p:sp>
        <p:nvSpPr>
          <p:cNvPr id="32771" name="Rectangle 1"/>
          <p:cNvSpPr txBox="1">
            <a:spLocks noGrp="1" noRot="1" noChangeAspect="1" noChangeArrowheads="1"/>
          </p:cNvSpPr>
          <p:nvPr>
            <p:ph type="sldImg"/>
          </p:nvPr>
        </p:nvSpPr>
        <p:spPr bwMode="auto">
          <a:xfrm>
            <a:off x="382588" y="695325"/>
            <a:ext cx="6091237" cy="3427413"/>
          </a:xfrm>
          <a:solidFill>
            <a:srgbClr val="FFFFFF"/>
          </a:solidFill>
          <a:ln>
            <a:solidFill>
              <a:srgbClr val="000000"/>
            </a:solidFill>
            <a:miter lim="800000"/>
            <a:headEnd/>
            <a:tailEnd/>
          </a:ln>
        </p:spPr>
      </p:sp>
      <p:sp>
        <p:nvSpPr>
          <p:cNvPr id="32772" name="Rectangle 2"/>
          <p:cNvSpPr txBox="1">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numCol="1" anchor="ctr" anchorCtr="0" compatLnSpc="1">
            <a:prstTxWarp prst="textNoShape">
              <a:avLst/>
            </a:prstTxWarp>
          </a:bodyPr>
          <a:lstStyle>
            <a:lvl1pPr>
              <a:defRPr sz="1200">
                <a:solidFill>
                  <a:schemeClr val="tx1"/>
                </a:solidFill>
                <a:latin typeface="Calibri" pitchFamily="34" charset="0"/>
              </a:defRPr>
            </a:lvl1pPr>
            <a:lvl2pPr marL="742950" indent="-285750">
              <a:defRPr sz="1200">
                <a:solidFill>
                  <a:schemeClr val="tx1"/>
                </a:solidFill>
                <a:latin typeface="Calibri" pitchFamily="34" charset="0"/>
              </a:defRPr>
            </a:lvl2pPr>
            <a:lvl3pPr marL="1143000" indent="-228600">
              <a:defRPr sz="1200">
                <a:solidFill>
                  <a:schemeClr val="tx1"/>
                </a:solidFill>
                <a:latin typeface="Calibri" pitchFamily="34" charset="0"/>
              </a:defRPr>
            </a:lvl3pPr>
            <a:lvl4pPr marL="1600200" indent="-228600">
              <a:defRPr sz="1200">
                <a:solidFill>
                  <a:schemeClr val="tx1"/>
                </a:solidFill>
                <a:latin typeface="Calibri" pitchFamily="34" charset="0"/>
              </a:defRPr>
            </a:lvl4pPr>
            <a:lvl5pPr marL="2057400" indent="-228600">
              <a:defRPr sz="1200">
                <a:solidFill>
                  <a:schemeClr val="tx1"/>
                </a:solidFill>
                <a:latin typeface="Calibri" pitchFamily="34" charset="0"/>
              </a:defRPr>
            </a:lvl5pPr>
            <a:lvl6pPr marL="2514600" indent="-228600" fontAlgn="base">
              <a:spcBef>
                <a:spcPct val="30000"/>
              </a:spcBef>
              <a:spcAft>
                <a:spcPct val="0"/>
              </a:spcAft>
              <a:defRPr sz="1200">
                <a:solidFill>
                  <a:schemeClr val="tx1"/>
                </a:solidFill>
                <a:latin typeface="Calibri" pitchFamily="34" charset="0"/>
              </a:defRPr>
            </a:lvl6pPr>
            <a:lvl7pPr marL="2971800" indent="-228600" fontAlgn="base">
              <a:spcBef>
                <a:spcPct val="30000"/>
              </a:spcBef>
              <a:spcAft>
                <a:spcPct val="0"/>
              </a:spcAft>
              <a:defRPr sz="1200">
                <a:solidFill>
                  <a:schemeClr val="tx1"/>
                </a:solidFill>
                <a:latin typeface="Calibri" pitchFamily="34" charset="0"/>
              </a:defRPr>
            </a:lvl7pPr>
            <a:lvl8pPr marL="3429000" indent="-228600" fontAlgn="base">
              <a:spcBef>
                <a:spcPct val="30000"/>
              </a:spcBef>
              <a:spcAft>
                <a:spcPct val="0"/>
              </a:spcAft>
              <a:defRPr sz="1200">
                <a:solidFill>
                  <a:schemeClr val="tx1"/>
                </a:solidFill>
                <a:latin typeface="Calibri" pitchFamily="34" charset="0"/>
              </a:defRPr>
            </a:lvl8pPr>
            <a:lvl9pPr marL="3886200" indent="-228600" fontAlgn="base">
              <a:spcBef>
                <a:spcPct val="30000"/>
              </a:spcBef>
              <a:spcAft>
                <a:spcPct val="0"/>
              </a:spcAft>
              <a:defRPr sz="1200">
                <a:solidFill>
                  <a:schemeClr val="tx1"/>
                </a:solidFill>
                <a:latin typeface="Calibri" pitchFamily="34" charset="0"/>
              </a:defRPr>
            </a:lvl9pPr>
          </a:lstStyle>
          <a:p>
            <a:pPr>
              <a:spcBef>
                <a:spcPct val="0"/>
              </a:spcBef>
            </a:pP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p:nvPr>
        </p:nvSpPr>
        <p:spPr>
          <a:ln/>
        </p:spPr>
        <p:txBody>
          <a:bodyPr/>
          <a:lstStyle/>
          <a:p>
            <a:fld id="{1F0DD9F4-3DF4-4248-8E12-297762192121}" type="slidenum">
              <a:rPr lang="en-IN"/>
              <a:pPr/>
              <a:t>25</a:t>
            </a:fld>
            <a:endParaRPr lang="en-IN"/>
          </a:p>
        </p:txBody>
      </p:sp>
      <p:sp>
        <p:nvSpPr>
          <p:cNvPr id="34817" name="Rectangle 1"/>
          <p:cNvSpPr txBox="1">
            <a:spLocks noGrp="1" noRot="1" noChangeAspect="1" noChangeArrowheads="1"/>
          </p:cNvSpPr>
          <p:nvPr>
            <p:ph type="sldImg"/>
          </p:nvPr>
        </p:nvSpPr>
        <p:spPr bwMode="auto">
          <a:xfrm>
            <a:off x="382588" y="695325"/>
            <a:ext cx="6091237" cy="34274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4818" name="Rectangle 2"/>
          <p:cNvSpPr txBox="1">
            <a:spLocks noGrp="1" noChangeArrowheads="1"/>
          </p:cNvSpPr>
          <p:nvPr>
            <p:ph type="body" idx="1"/>
          </p:nvPr>
        </p:nvSpPr>
        <p:spPr bwMode="auto">
          <a:xfrm>
            <a:off x="685512" y="4343230"/>
            <a:ext cx="5486976" cy="4115139"/>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4/14/2023</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9586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4/14/2023</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69906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4/14/2023</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1224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4/14/2023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784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4/14/2023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97556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4/14/2023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1461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4/14/2023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50599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4/14/2023</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020986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4/14/2023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9051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4/14/2023</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08244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1C2D64-F839-45AF-A664-3AADB7B08268}"/>
              </a:ext>
            </a:extLst>
          </p:cNvPr>
          <p:cNvSpPr txBox="1"/>
          <p:nvPr/>
        </p:nvSpPr>
        <p:spPr>
          <a:xfrm>
            <a:off x="397565" y="159026"/>
            <a:ext cx="11396870" cy="6863417"/>
          </a:xfrm>
          <a:prstGeom prst="rect">
            <a:avLst/>
          </a:prstGeom>
          <a:noFill/>
        </p:spPr>
        <p:txBody>
          <a:bodyPr wrap="square">
            <a:spAutoFit/>
          </a:bodyPr>
          <a:lstStyle/>
          <a:p>
            <a:pPr algn="ctr">
              <a:tabLst>
                <a:tab pos="2333625" algn="l"/>
              </a:tabLst>
            </a:pPr>
            <a:endParaRPr lang="en-US" sz="2800" kern="50" dirty="0">
              <a:effectLst/>
              <a:latin typeface="Times New Roman" panose="02020603050405020304" pitchFamily="18" charset="0"/>
              <a:ea typeface="Times New Roman" panose="02020603050405020304" pitchFamily="18" charset="0"/>
            </a:endParaRPr>
          </a:p>
          <a:p>
            <a:pPr algn="ctr">
              <a:tabLst>
                <a:tab pos="2333625" algn="l"/>
              </a:tabLst>
            </a:pPr>
            <a:r>
              <a:rPr lang="en-US" sz="2800" kern="50" dirty="0">
                <a:effectLst/>
                <a:latin typeface="Times New Roman" panose="02020603050405020304" pitchFamily="18" charset="0"/>
                <a:ea typeface="Times New Roman" panose="02020603050405020304" pitchFamily="18" charset="0"/>
              </a:rPr>
              <a:t>C</a:t>
            </a:r>
            <a:r>
              <a:rPr lang="en-US" sz="2800" b="1" kern="50" dirty="0">
                <a:effectLst/>
                <a:latin typeface="Times New Roman" panose="02020603050405020304" pitchFamily="18" charset="0"/>
                <a:ea typeface="Times New Roman" panose="02020603050405020304" pitchFamily="18" charset="0"/>
              </a:rPr>
              <a:t>ase Study</a:t>
            </a:r>
            <a:r>
              <a:rPr lang="en-US" sz="2400" b="1" kern="50" dirty="0">
                <a:effectLst/>
                <a:latin typeface="Times New Roman" panose="02020603050405020304" pitchFamily="18" charset="0"/>
                <a:ea typeface="Times New Roman" panose="02020603050405020304" pitchFamily="18" charset="0"/>
              </a:rPr>
              <a:t> </a:t>
            </a:r>
            <a:endParaRPr lang="en-IN" sz="2400" kern="50" dirty="0">
              <a:effectLst/>
              <a:latin typeface="Times New Roman" panose="02020603050405020304" pitchFamily="18" charset="0"/>
              <a:ea typeface="Times New Roman" panose="02020603050405020304" pitchFamily="18" charset="0"/>
            </a:endParaRPr>
          </a:p>
          <a:p>
            <a:pPr>
              <a:tabLst>
                <a:tab pos="2333625" algn="l"/>
              </a:tabLst>
            </a:pPr>
            <a:r>
              <a:rPr lang="en-US" sz="2400" b="1" kern="50" dirty="0">
                <a:effectLst/>
                <a:latin typeface="Times New Roman" panose="02020603050405020304" pitchFamily="18" charset="0"/>
                <a:ea typeface="Times New Roman" panose="02020603050405020304" pitchFamily="18" charset="0"/>
              </a:rPr>
              <a:t> </a:t>
            </a:r>
            <a:r>
              <a:rPr lang="en-US" sz="3200" kern="50" dirty="0">
                <a:effectLst/>
                <a:latin typeface="Times New Roman" panose="02020603050405020304" pitchFamily="18" charset="0"/>
                <a:ea typeface="Times New Roman" panose="02020603050405020304" pitchFamily="18" charset="0"/>
              </a:rPr>
              <a:t>Sneha is a confident 25-year old woman, presently employed in a large multi-national company. She has been in a relationship since the past four years with Nitin, who had been her classmate in school. </a:t>
            </a:r>
          </a:p>
          <a:p>
            <a:pPr>
              <a:tabLst>
                <a:tab pos="2333625" algn="l"/>
              </a:tabLst>
            </a:pPr>
            <a:endParaRPr lang="en-US" sz="3200" kern="50" dirty="0">
              <a:latin typeface="Times New Roman" panose="02020603050405020304" pitchFamily="18" charset="0"/>
              <a:ea typeface="Times New Roman" panose="02020603050405020304" pitchFamily="18" charset="0"/>
            </a:endParaRPr>
          </a:p>
          <a:p>
            <a:pPr>
              <a:tabLst>
                <a:tab pos="2333625" algn="l"/>
              </a:tabLst>
            </a:pPr>
            <a:r>
              <a:rPr lang="en-US" sz="3200" kern="50" dirty="0">
                <a:effectLst/>
                <a:latin typeface="Times New Roman" panose="02020603050405020304" pitchFamily="18" charset="0"/>
                <a:ea typeface="Times New Roman" panose="02020603050405020304" pitchFamily="18" charset="0"/>
              </a:rPr>
              <a:t>She described him as “protective, very concerned about her welfare and her decisions” and though living in different cities now since the past one year, owing to their jobs, he was constantly involved in all aspects of her life – ranging from decisions related to her career moves, to whom she should meet and interact at work, and to what her appropriate attire should be on various occasions.</a:t>
            </a:r>
            <a:r>
              <a:rPr lang="en-US" sz="2400" kern="50" dirty="0">
                <a:effectLst/>
                <a:latin typeface="Times New Roman" panose="02020603050405020304" pitchFamily="18" charset="0"/>
                <a:ea typeface="Times New Roman" panose="02020603050405020304" pitchFamily="18" charset="0"/>
              </a:rPr>
              <a:t> </a:t>
            </a:r>
            <a:endParaRPr lang="en-IN" sz="2400" kern="50" dirty="0">
              <a:effectLst/>
              <a:latin typeface="Times New Roman" panose="02020603050405020304" pitchFamily="18" charset="0"/>
              <a:ea typeface="Times New Roman" panose="02020603050405020304" pitchFamily="18" charset="0"/>
            </a:endParaRPr>
          </a:p>
          <a:p>
            <a:pPr indent="457200" algn="just"/>
            <a:endParaRPr lang="en-US" sz="2000" kern="50" dirty="0">
              <a:effectLst/>
              <a:latin typeface="Times New Roman" panose="02020603050405020304" pitchFamily="18" charset="0"/>
              <a:ea typeface="Times New Roman" panose="02020603050405020304" pitchFamily="18" charset="0"/>
            </a:endParaRPr>
          </a:p>
          <a:p>
            <a:pPr algn="ctr"/>
            <a:r>
              <a:rPr lang="en-US" sz="2000" kern="50" dirty="0">
                <a:effectLst/>
                <a:latin typeface="Times New Roman" panose="02020603050405020304" pitchFamily="18" charset="0"/>
                <a:ea typeface="Times New Roman" panose="02020603050405020304" pitchFamily="18" charset="0"/>
              </a:rPr>
              <a:t> </a:t>
            </a:r>
            <a:endParaRPr lang="en-IN" sz="2000" kern="50" dirty="0">
              <a:effectLst/>
              <a:latin typeface="Times New Roman" panose="02020603050405020304" pitchFamily="18" charset="0"/>
              <a:ea typeface="Times New Roman" panose="02020603050405020304" pitchFamily="18" charset="0"/>
            </a:endParaRPr>
          </a:p>
          <a:p>
            <a:r>
              <a:rPr lang="en-GB" sz="2400" kern="50" dirty="0">
                <a:effectLst/>
                <a:latin typeface="Times New Roman" panose="02020603050405020304" pitchFamily="18" charset="0"/>
                <a:ea typeface="Times New Roman" panose="02020603050405020304" pitchFamily="18" charset="0"/>
              </a:rPr>
              <a:t> </a:t>
            </a:r>
            <a:endParaRPr lang="en-IN" sz="2400" kern="5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135666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1"/>
          <p:cNvGraphicFramePr>
            <a:graphicFrameLocks noGrp="1"/>
          </p:cNvGraphicFramePr>
          <p:nvPr>
            <p:ph idx="1"/>
            <p:extLst>
              <p:ext uri="{D42A27DB-BD31-4B8C-83A1-F6EECF244321}">
                <p14:modId xmlns:p14="http://schemas.microsoft.com/office/powerpoint/2010/main" val="108788688"/>
              </p:ext>
            </p:extLst>
          </p:nvPr>
        </p:nvGraphicFramePr>
        <p:xfrm>
          <a:off x="750771" y="1260909"/>
          <a:ext cx="10943924" cy="54084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3"/>
          <p:cNvSpPr>
            <a:spLocks noGrp="1"/>
          </p:cNvSpPr>
          <p:nvPr>
            <p:ph type="title"/>
          </p:nvPr>
        </p:nvSpPr>
        <p:spPr>
          <a:xfrm>
            <a:off x="1828799" y="529388"/>
            <a:ext cx="9471259" cy="955396"/>
          </a:xfrm>
          <a:noFill/>
          <a:ln>
            <a:noFill/>
          </a:ln>
        </p:spPr>
        <p:style>
          <a:lnRef idx="2">
            <a:schemeClr val="accent1"/>
          </a:lnRef>
          <a:fillRef idx="1">
            <a:schemeClr val="lt1"/>
          </a:fillRef>
          <a:effectRef idx="0">
            <a:schemeClr val="accent1"/>
          </a:effectRef>
          <a:fontRef idx="minor">
            <a:schemeClr val="dk1"/>
          </a:fontRef>
        </p:style>
        <p:txBody>
          <a:bodyPr>
            <a:normAutofit fontScale="90000"/>
          </a:bodyPr>
          <a:lstStyle/>
          <a:p>
            <a:pPr lvl="0" algn="ctr"/>
            <a:br>
              <a:rPr lang="en-US" b="1" dirty="0">
                <a:effectLst>
                  <a:outerShdw blurRad="38100" dist="38100" dir="2700000" algn="tl">
                    <a:srgbClr val="000000">
                      <a:alpha val="43137"/>
                    </a:srgbClr>
                  </a:outerShdw>
                </a:effectLst>
                <a:latin typeface="+mj-lt"/>
              </a:rPr>
            </a:br>
            <a:br>
              <a:rPr lang="en-US" b="1" dirty="0">
                <a:effectLst>
                  <a:outerShdw blurRad="38100" dist="38100" dir="2700000" algn="tl">
                    <a:srgbClr val="000000">
                      <a:alpha val="43137"/>
                    </a:srgbClr>
                  </a:outerShdw>
                </a:effectLst>
                <a:latin typeface="+mj-lt"/>
              </a:rPr>
            </a:br>
            <a:br>
              <a:rPr lang="en-US" b="1" dirty="0">
                <a:effectLst>
                  <a:outerShdw blurRad="38100" dist="38100" dir="2700000" algn="tl">
                    <a:srgbClr val="000000">
                      <a:alpha val="43137"/>
                    </a:srgbClr>
                  </a:outerShdw>
                </a:effectLst>
                <a:latin typeface="+mj-lt"/>
              </a:rPr>
            </a:br>
            <a:r>
              <a:rPr lang="en-US" sz="4900" dirty="0">
                <a:effectLst>
                  <a:outerShdw blurRad="38100" dist="38100" dir="2700000" algn="tl">
                    <a:srgbClr val="000000">
                      <a:alpha val="43137"/>
                    </a:srgbClr>
                  </a:outerShdw>
                </a:effectLst>
                <a:latin typeface="+mj-lt"/>
              </a:rPr>
              <a:t>C</a:t>
            </a:r>
            <a:r>
              <a:rPr lang="en-US" sz="4900" b="1" dirty="0">
                <a:effectLst>
                  <a:outerShdw blurRad="38100" dist="38100" dir="2700000" algn="tl">
                    <a:srgbClr val="000000">
                      <a:alpha val="43137"/>
                    </a:srgbClr>
                  </a:outerShdw>
                </a:effectLst>
                <a:latin typeface="+mj-lt"/>
              </a:rPr>
              <a:t>ontinuum</a:t>
            </a:r>
            <a:r>
              <a:rPr lang="en-US" b="1" dirty="0">
                <a:effectLst>
                  <a:outerShdw blurRad="38100" dist="38100" dir="2700000" algn="tl">
                    <a:srgbClr val="000000">
                      <a:alpha val="43137"/>
                    </a:srgbClr>
                  </a:outerShdw>
                </a:effectLst>
                <a:latin typeface="+mj-lt"/>
              </a:rPr>
              <a:t> </a:t>
            </a:r>
            <a:r>
              <a:rPr lang="en-US" sz="4900" b="1" dirty="0">
                <a:effectLst>
                  <a:outerShdw blurRad="38100" dist="38100" dir="2700000" algn="tl">
                    <a:srgbClr val="000000">
                      <a:alpha val="43137"/>
                    </a:srgbClr>
                  </a:outerShdw>
                </a:effectLst>
                <a:latin typeface="+mj-lt"/>
              </a:rPr>
              <a:t>of</a:t>
            </a:r>
            <a:r>
              <a:rPr lang="en-US" b="1" dirty="0">
                <a:effectLst>
                  <a:outerShdw blurRad="38100" dist="38100" dir="2700000" algn="tl">
                    <a:srgbClr val="000000">
                      <a:alpha val="43137"/>
                    </a:srgbClr>
                  </a:outerShdw>
                </a:effectLst>
                <a:latin typeface="+mj-lt"/>
              </a:rPr>
              <a:t> </a:t>
            </a:r>
            <a:r>
              <a:rPr lang="en-US" sz="4900" b="1" dirty="0">
                <a:effectLst>
                  <a:outerShdw blurRad="38100" dist="38100" dir="2700000" algn="tl">
                    <a:srgbClr val="000000">
                      <a:alpha val="43137"/>
                    </a:srgbClr>
                  </a:outerShdw>
                </a:effectLst>
                <a:latin typeface="+mj-lt"/>
              </a:rPr>
              <a:t>violence</a:t>
            </a:r>
            <a:r>
              <a:rPr lang="en-US" b="1" dirty="0">
                <a:effectLst>
                  <a:outerShdw blurRad="38100" dist="38100" dir="2700000" algn="tl">
                    <a:srgbClr val="000000">
                      <a:alpha val="43137"/>
                    </a:srgbClr>
                  </a:outerShdw>
                </a:effectLst>
                <a:latin typeface="+mj-lt"/>
              </a:rPr>
              <a:t> </a:t>
            </a:r>
            <a:br>
              <a:rPr lang="en-US" sz="2200" b="1" dirty="0">
                <a:effectLst>
                  <a:outerShdw blurRad="38100" dist="38100" dir="2700000" algn="tl">
                    <a:srgbClr val="000000">
                      <a:alpha val="43137"/>
                    </a:srgbClr>
                  </a:outerShdw>
                </a:effectLst>
                <a:latin typeface="+mj-lt"/>
              </a:rPr>
            </a:br>
            <a:endParaRPr lang="en-US" b="1" dirty="0">
              <a:effectLst>
                <a:outerShdw blurRad="38100" dist="38100" dir="2700000" algn="tl">
                  <a:srgbClr val="000000">
                    <a:alpha val="43137"/>
                  </a:srgbClr>
                </a:outerShdw>
              </a:effectLst>
              <a:latin typeface="+mj-lt"/>
            </a:endParaRPr>
          </a:p>
        </p:txBody>
      </p:sp>
      <p:sp>
        <p:nvSpPr>
          <p:cNvPr id="3" name="Oval 2"/>
          <p:cNvSpPr/>
          <p:nvPr/>
        </p:nvSpPr>
        <p:spPr>
          <a:xfrm>
            <a:off x="1596746" y="1484784"/>
            <a:ext cx="5147326" cy="1728192"/>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lvl="0" algn="ctr"/>
            <a:r>
              <a:rPr lang="en-GB" sz="2400" dirty="0">
                <a:latin typeface="Cambria" pitchFamily="18" charset="0"/>
              </a:rPr>
              <a:t>Violent acts and other forms of controlling behaviours  </a:t>
            </a:r>
            <a:endParaRPr lang="en-IN" dirty="0"/>
          </a:p>
        </p:txBody>
      </p:sp>
      <p:sp>
        <p:nvSpPr>
          <p:cNvPr id="5" name="Oval 4"/>
          <p:cNvSpPr/>
          <p:nvPr/>
        </p:nvSpPr>
        <p:spPr>
          <a:xfrm>
            <a:off x="3647728" y="5057800"/>
            <a:ext cx="5760640" cy="1800200"/>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lvl="0" algn="ctr"/>
            <a:endParaRPr lang="en-GB" b="1" dirty="0">
              <a:latin typeface="Cambria" pitchFamily="18" charset="0"/>
            </a:endParaRPr>
          </a:p>
          <a:p>
            <a:pPr lvl="0" algn="ctr"/>
            <a:r>
              <a:rPr lang="en-GB" sz="2400" b="1" dirty="0">
                <a:latin typeface="Cambria" pitchFamily="18" charset="0"/>
              </a:rPr>
              <a:t>Manifestations of masculinities </a:t>
            </a:r>
            <a:r>
              <a:rPr lang="en-GB" sz="2400" dirty="0">
                <a:latin typeface="Cambria" pitchFamily="18" charset="0"/>
              </a:rPr>
              <a:t> </a:t>
            </a:r>
            <a:endParaRPr lang="en-IN" sz="2000" dirty="0">
              <a:latin typeface="Cambria" pitchFamily="18" charset="0"/>
            </a:endParaRPr>
          </a:p>
          <a:p>
            <a:pPr algn="ctr"/>
            <a:endParaRPr lang="en-IN" dirty="0"/>
          </a:p>
        </p:txBody>
      </p:sp>
    </p:spTree>
    <p:extLst>
      <p:ext uri="{BB962C8B-B14F-4D97-AF65-F5344CB8AC3E}">
        <p14:creationId xmlns:p14="http://schemas.microsoft.com/office/powerpoint/2010/main" val="3930897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graphicEl>
                                              <a:dgm id="{6E0E5987-7541-4E00-A6E2-B4B74A9288E8}"/>
                                            </p:graphicEl>
                                          </p:spTgt>
                                        </p:tgtEl>
                                        <p:attrNameLst>
                                          <p:attrName>style.visibility</p:attrName>
                                        </p:attrNameLst>
                                      </p:cBhvr>
                                      <p:to>
                                        <p:strVal val="visible"/>
                                      </p:to>
                                    </p:set>
                                    <p:animEffect transition="in" filter="fade">
                                      <p:cBhvr>
                                        <p:cTn id="17" dur="500"/>
                                        <p:tgtEl>
                                          <p:spTgt spid="2">
                                            <p:graphicEl>
                                              <a:dgm id="{6E0E5987-7541-4E00-A6E2-B4B74A9288E8}"/>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graphicEl>
                                              <a:dgm id="{21B837B0-B8FF-41B9-8B5A-59A3766FDC9B}"/>
                                            </p:graphicEl>
                                          </p:spTgt>
                                        </p:tgtEl>
                                        <p:attrNameLst>
                                          <p:attrName>style.visibility</p:attrName>
                                        </p:attrNameLst>
                                      </p:cBhvr>
                                      <p:to>
                                        <p:strVal val="visible"/>
                                      </p:to>
                                    </p:set>
                                    <p:animEffect transition="in" filter="fade">
                                      <p:cBhvr>
                                        <p:cTn id="22" dur="500"/>
                                        <p:tgtEl>
                                          <p:spTgt spid="2">
                                            <p:graphicEl>
                                              <a:dgm id="{21B837B0-B8FF-41B9-8B5A-59A3766FDC9B}"/>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graphicEl>
                                              <a:dgm id="{9FF27E13-D31F-4B30-83D6-BA5EBD15B337}"/>
                                            </p:graphicEl>
                                          </p:spTgt>
                                        </p:tgtEl>
                                        <p:attrNameLst>
                                          <p:attrName>style.visibility</p:attrName>
                                        </p:attrNameLst>
                                      </p:cBhvr>
                                      <p:to>
                                        <p:strVal val="visible"/>
                                      </p:to>
                                    </p:set>
                                    <p:animEffect transition="in" filter="fade">
                                      <p:cBhvr>
                                        <p:cTn id="27" dur="500"/>
                                        <p:tgtEl>
                                          <p:spTgt spid="2">
                                            <p:graphicEl>
                                              <a:dgm id="{9FF27E13-D31F-4B30-83D6-BA5EBD15B337}"/>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
                                            <p:graphicEl>
                                              <a:dgm id="{A8960FBC-70F9-4FBB-9A03-685D9F96FC1B}"/>
                                            </p:graphicEl>
                                          </p:spTgt>
                                        </p:tgtEl>
                                        <p:attrNameLst>
                                          <p:attrName>style.visibility</p:attrName>
                                        </p:attrNameLst>
                                      </p:cBhvr>
                                      <p:to>
                                        <p:strVal val="visible"/>
                                      </p:to>
                                    </p:set>
                                    <p:animEffect transition="in" filter="fade">
                                      <p:cBhvr>
                                        <p:cTn id="32" dur="500"/>
                                        <p:tgtEl>
                                          <p:spTgt spid="2">
                                            <p:graphicEl>
                                              <a:dgm id="{A8960FBC-70F9-4FBB-9A03-685D9F96FC1B}"/>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Dgm bld="one"/>
        </p:bldSub>
      </p:bldGraphic>
      <p:bldP spid="4" grpId="0" animBg="1"/>
      <p:bldP spid="3"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9874A-8DA5-49F9-97BC-E42736165F13}"/>
              </a:ext>
            </a:extLst>
          </p:cNvPr>
          <p:cNvSpPr>
            <a:spLocks noGrp="1"/>
          </p:cNvSpPr>
          <p:nvPr>
            <p:ph type="title"/>
          </p:nvPr>
        </p:nvSpPr>
        <p:spPr>
          <a:xfrm>
            <a:off x="664142" y="702156"/>
            <a:ext cx="10946665" cy="741633"/>
          </a:xfrm>
        </p:spPr>
        <p:txBody>
          <a:bodyPr/>
          <a:lstStyle/>
          <a:p>
            <a:pPr algn="ctr"/>
            <a:r>
              <a:rPr lang="en-IN" dirty="0"/>
              <a:t>Forms of violence </a:t>
            </a:r>
          </a:p>
        </p:txBody>
      </p:sp>
      <p:graphicFrame>
        <p:nvGraphicFramePr>
          <p:cNvPr id="4" name="Content Placeholder 3">
            <a:extLst>
              <a:ext uri="{FF2B5EF4-FFF2-40B4-BE49-F238E27FC236}">
                <a16:creationId xmlns:a16="http://schemas.microsoft.com/office/drawing/2014/main" id="{5727299A-511B-4333-BE58-084719DEA68C}"/>
              </a:ext>
            </a:extLst>
          </p:cNvPr>
          <p:cNvGraphicFramePr>
            <a:graphicFrameLocks noGrp="1"/>
          </p:cNvGraphicFramePr>
          <p:nvPr>
            <p:ph idx="1"/>
            <p:extLst>
              <p:ext uri="{D42A27DB-BD31-4B8C-83A1-F6EECF244321}">
                <p14:modId xmlns:p14="http://schemas.microsoft.com/office/powerpoint/2010/main" val="2085153822"/>
              </p:ext>
            </p:extLst>
          </p:nvPr>
        </p:nvGraphicFramePr>
        <p:xfrm>
          <a:off x="548640" y="1520792"/>
          <a:ext cx="11386686" cy="51783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43009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903598733"/>
              </p:ext>
            </p:extLst>
          </p:nvPr>
        </p:nvGraphicFramePr>
        <p:xfrm>
          <a:off x="115503" y="1501540"/>
          <a:ext cx="11896825" cy="53564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a:xfrm>
            <a:off x="808522" y="673280"/>
            <a:ext cx="10802286" cy="703132"/>
          </a:xfrm>
          <a:noFill/>
          <a:ln>
            <a:noFill/>
          </a:ln>
        </p:spPr>
        <p:style>
          <a:lnRef idx="2">
            <a:schemeClr val="accent1"/>
          </a:lnRef>
          <a:fillRef idx="1">
            <a:schemeClr val="lt1"/>
          </a:fillRef>
          <a:effectRef idx="0">
            <a:schemeClr val="accent1"/>
          </a:effectRef>
          <a:fontRef idx="minor">
            <a:schemeClr val="dk1"/>
          </a:fontRef>
        </p:style>
        <p:txBody>
          <a:bodyPr>
            <a:normAutofit/>
          </a:bodyPr>
          <a:lstStyle/>
          <a:p>
            <a:pPr algn="ctr"/>
            <a:r>
              <a:rPr lang="en-US" sz="4000" dirty="0"/>
              <a:t>Forms of VAW</a:t>
            </a:r>
            <a:endParaRPr lang="en-IN" sz="4000" dirty="0"/>
          </a:p>
        </p:txBody>
      </p:sp>
    </p:spTree>
    <p:extLst>
      <p:ext uri="{BB962C8B-B14F-4D97-AF65-F5344CB8AC3E}">
        <p14:creationId xmlns:p14="http://schemas.microsoft.com/office/powerpoint/2010/main" val="3255072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graphicEl>
                                              <a:dgm id="{8DB14FEA-1442-4AD1-9628-E86F7DA65663}"/>
                                            </p:graphicEl>
                                          </p:spTgt>
                                        </p:tgtEl>
                                        <p:attrNameLst>
                                          <p:attrName>style.visibility</p:attrName>
                                        </p:attrNameLst>
                                      </p:cBhvr>
                                      <p:to>
                                        <p:strVal val="visible"/>
                                      </p:to>
                                    </p:set>
                                    <p:animEffect transition="in" filter="fade">
                                      <p:cBhvr>
                                        <p:cTn id="12" dur="500"/>
                                        <p:tgtEl>
                                          <p:spTgt spid="4">
                                            <p:graphicEl>
                                              <a:dgm id="{8DB14FEA-1442-4AD1-9628-E86F7DA65663}"/>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graphicEl>
                                              <a:dgm id="{3FACFE25-BE5E-4EA9-9086-54CF5B0D70A9}"/>
                                            </p:graphicEl>
                                          </p:spTgt>
                                        </p:tgtEl>
                                        <p:attrNameLst>
                                          <p:attrName>style.visibility</p:attrName>
                                        </p:attrNameLst>
                                      </p:cBhvr>
                                      <p:to>
                                        <p:strVal val="visible"/>
                                      </p:to>
                                    </p:set>
                                    <p:animEffect transition="in" filter="fade">
                                      <p:cBhvr>
                                        <p:cTn id="17" dur="500"/>
                                        <p:tgtEl>
                                          <p:spTgt spid="4">
                                            <p:graphicEl>
                                              <a:dgm id="{3FACFE25-BE5E-4EA9-9086-54CF5B0D70A9}"/>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graphicEl>
                                              <a:dgm id="{C98DCB01-D72A-4920-B537-25D4D02CC69D}"/>
                                            </p:graphicEl>
                                          </p:spTgt>
                                        </p:tgtEl>
                                        <p:attrNameLst>
                                          <p:attrName>style.visibility</p:attrName>
                                        </p:attrNameLst>
                                      </p:cBhvr>
                                      <p:to>
                                        <p:strVal val="visible"/>
                                      </p:to>
                                    </p:set>
                                    <p:animEffect transition="in" filter="fade">
                                      <p:cBhvr>
                                        <p:cTn id="22" dur="500"/>
                                        <p:tgtEl>
                                          <p:spTgt spid="4">
                                            <p:graphicEl>
                                              <a:dgm id="{C98DCB01-D72A-4920-B537-25D4D02CC69D}"/>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graphicEl>
                                              <a:dgm id="{AE11A731-B17A-467C-9822-3E4CDAE1DA8E}"/>
                                            </p:graphicEl>
                                          </p:spTgt>
                                        </p:tgtEl>
                                        <p:attrNameLst>
                                          <p:attrName>style.visibility</p:attrName>
                                        </p:attrNameLst>
                                      </p:cBhvr>
                                      <p:to>
                                        <p:strVal val="visible"/>
                                      </p:to>
                                    </p:set>
                                    <p:animEffect transition="in" filter="fade">
                                      <p:cBhvr>
                                        <p:cTn id="27" dur="500"/>
                                        <p:tgtEl>
                                          <p:spTgt spid="4">
                                            <p:graphicEl>
                                              <a:dgm id="{AE11A731-B17A-467C-9822-3E4CDAE1DA8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P spid="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4023900343"/>
              </p:ext>
            </p:extLst>
          </p:nvPr>
        </p:nvGraphicFramePr>
        <p:xfrm>
          <a:off x="308008" y="1412776"/>
          <a:ext cx="11588817" cy="52479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a:xfrm>
            <a:off x="1981200" y="504524"/>
            <a:ext cx="8229600" cy="879376"/>
          </a:xfrm>
          <a:noFill/>
          <a:ln>
            <a:noFill/>
          </a:ln>
        </p:spPr>
        <p:style>
          <a:lnRef idx="2">
            <a:schemeClr val="accent1"/>
          </a:lnRef>
          <a:fillRef idx="1">
            <a:schemeClr val="lt1"/>
          </a:fillRef>
          <a:effectRef idx="0">
            <a:schemeClr val="accent1"/>
          </a:effectRef>
          <a:fontRef idx="minor">
            <a:schemeClr val="dk1"/>
          </a:fontRef>
        </p:style>
        <p:txBody>
          <a:bodyPr>
            <a:normAutofit/>
          </a:bodyPr>
          <a:lstStyle/>
          <a:p>
            <a:pPr algn="ctr"/>
            <a:r>
              <a:rPr lang="en-US" sz="4800" dirty="0"/>
              <a:t>Forms of VAW</a:t>
            </a:r>
            <a:endParaRPr lang="en-IN" sz="4800" dirty="0"/>
          </a:p>
        </p:txBody>
      </p:sp>
    </p:spTree>
    <p:extLst>
      <p:ext uri="{BB962C8B-B14F-4D97-AF65-F5344CB8AC3E}">
        <p14:creationId xmlns:p14="http://schemas.microsoft.com/office/powerpoint/2010/main" val="622800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graphicEl>
                                              <a:dgm id="{4C444D05-1DD5-449E-A40F-16B8F9BC49A1}"/>
                                            </p:graphicEl>
                                          </p:spTgt>
                                        </p:tgtEl>
                                        <p:attrNameLst>
                                          <p:attrName>style.visibility</p:attrName>
                                        </p:attrNameLst>
                                      </p:cBhvr>
                                      <p:to>
                                        <p:strVal val="visible"/>
                                      </p:to>
                                    </p:set>
                                    <p:animEffect transition="in" filter="fade">
                                      <p:cBhvr>
                                        <p:cTn id="12" dur="500"/>
                                        <p:tgtEl>
                                          <p:spTgt spid="4">
                                            <p:graphicEl>
                                              <a:dgm id="{4C444D05-1DD5-449E-A40F-16B8F9BC49A1}"/>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graphicEl>
                                              <a:dgm id="{666DAB75-21FD-4E54-9A75-76F42B266C4B}"/>
                                            </p:graphicEl>
                                          </p:spTgt>
                                        </p:tgtEl>
                                        <p:attrNameLst>
                                          <p:attrName>style.visibility</p:attrName>
                                        </p:attrNameLst>
                                      </p:cBhvr>
                                      <p:to>
                                        <p:strVal val="visible"/>
                                      </p:to>
                                    </p:set>
                                    <p:animEffect transition="in" filter="fade">
                                      <p:cBhvr>
                                        <p:cTn id="17" dur="500"/>
                                        <p:tgtEl>
                                          <p:spTgt spid="4">
                                            <p:graphicEl>
                                              <a:dgm id="{666DAB75-21FD-4E54-9A75-76F42B266C4B}"/>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graphicEl>
                                              <a:dgm id="{857DE0C7-041D-4139-8752-F6D8373C6D9B}"/>
                                            </p:graphicEl>
                                          </p:spTgt>
                                        </p:tgtEl>
                                        <p:attrNameLst>
                                          <p:attrName>style.visibility</p:attrName>
                                        </p:attrNameLst>
                                      </p:cBhvr>
                                      <p:to>
                                        <p:strVal val="visible"/>
                                      </p:to>
                                    </p:set>
                                    <p:animEffect transition="in" filter="fade">
                                      <p:cBhvr>
                                        <p:cTn id="22" dur="500"/>
                                        <p:tgtEl>
                                          <p:spTgt spid="4">
                                            <p:graphicEl>
                                              <a:dgm id="{857DE0C7-041D-4139-8752-F6D8373C6D9B}"/>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graphicEl>
                                              <a:dgm id="{FF2C9B4D-74F3-40F1-BAEB-9FA8B9988A34}"/>
                                            </p:graphicEl>
                                          </p:spTgt>
                                        </p:tgtEl>
                                        <p:attrNameLst>
                                          <p:attrName>style.visibility</p:attrName>
                                        </p:attrNameLst>
                                      </p:cBhvr>
                                      <p:to>
                                        <p:strVal val="visible"/>
                                      </p:to>
                                    </p:set>
                                    <p:animEffect transition="in" filter="fade">
                                      <p:cBhvr>
                                        <p:cTn id="27" dur="500"/>
                                        <p:tgtEl>
                                          <p:spTgt spid="4">
                                            <p:graphicEl>
                                              <a:dgm id="{FF2C9B4D-74F3-40F1-BAEB-9FA8B9988A34}"/>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6B72-4B7B-4179-9DDE-C913BCF127B2}"/>
              </a:ext>
            </a:extLst>
          </p:cNvPr>
          <p:cNvSpPr>
            <a:spLocks noGrp="1"/>
          </p:cNvSpPr>
          <p:nvPr>
            <p:ph type="title"/>
          </p:nvPr>
        </p:nvSpPr>
        <p:spPr/>
        <p:txBody>
          <a:bodyPr/>
          <a:lstStyle/>
          <a:p>
            <a:endParaRPr lang="en-IN"/>
          </a:p>
        </p:txBody>
      </p:sp>
      <p:graphicFrame>
        <p:nvGraphicFramePr>
          <p:cNvPr id="4" name="Content Placeholder 3">
            <a:extLst>
              <a:ext uri="{FF2B5EF4-FFF2-40B4-BE49-F238E27FC236}">
                <a16:creationId xmlns:a16="http://schemas.microsoft.com/office/drawing/2014/main" id="{43E8B5B2-40D9-4B00-84BE-8D9A1B5A10C8}"/>
              </a:ext>
            </a:extLst>
          </p:cNvPr>
          <p:cNvGraphicFramePr>
            <a:graphicFrameLocks noGrp="1"/>
          </p:cNvGraphicFramePr>
          <p:nvPr>
            <p:ph idx="1"/>
            <p:extLst>
              <p:ext uri="{D42A27DB-BD31-4B8C-83A1-F6EECF244321}">
                <p14:modId xmlns:p14="http://schemas.microsoft.com/office/powerpoint/2010/main" val="834447159"/>
              </p:ext>
            </p:extLst>
          </p:nvPr>
        </p:nvGraphicFramePr>
        <p:xfrm>
          <a:off x="259882" y="2059806"/>
          <a:ext cx="11350926" cy="43409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61290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60422" y="1424539"/>
            <a:ext cx="11871157" cy="5255394"/>
          </a:xfrm>
        </p:spPr>
        <p:txBody>
          <a:bodyPr>
            <a:normAutofit/>
          </a:bodyPr>
          <a:lstStyle/>
          <a:p>
            <a:r>
              <a:rPr lang="en-US" sz="3200" dirty="0"/>
              <a:t>Manifestation of historically unequal power relations </a:t>
            </a:r>
          </a:p>
          <a:p>
            <a:r>
              <a:rPr lang="en-US" sz="3200" dirty="0"/>
              <a:t>Functions as social mechanism for enforcing &amp; sustaining gender inequality</a:t>
            </a:r>
          </a:p>
          <a:p>
            <a:r>
              <a:rPr lang="en-US" sz="3200" dirty="0"/>
              <a:t>Perpetuated by rigid socio-cultural expectations about gender roles and about masculinity</a:t>
            </a:r>
          </a:p>
          <a:p>
            <a:r>
              <a:rPr lang="en-US" sz="3200" dirty="0"/>
              <a:t>Constitutes a form of human rights violation: to life, liberty, dignity, bodily integrity</a:t>
            </a:r>
            <a:endParaRPr lang="en-IN" sz="2400" dirty="0"/>
          </a:p>
          <a:p>
            <a:endParaRPr lang="en-US" sz="2400" dirty="0"/>
          </a:p>
        </p:txBody>
      </p:sp>
      <p:sp>
        <p:nvSpPr>
          <p:cNvPr id="3" name="Title 2"/>
          <p:cNvSpPr>
            <a:spLocks noGrp="1"/>
          </p:cNvSpPr>
          <p:nvPr>
            <p:ph type="title"/>
          </p:nvPr>
        </p:nvSpPr>
        <p:spPr>
          <a:xfrm>
            <a:off x="240632" y="466826"/>
            <a:ext cx="11790946" cy="1044340"/>
          </a:xfrm>
          <a:noFill/>
          <a:ln>
            <a:noFill/>
          </a:ln>
        </p:spPr>
        <p:style>
          <a:lnRef idx="2">
            <a:schemeClr val="accent1"/>
          </a:lnRef>
          <a:fillRef idx="1">
            <a:schemeClr val="lt1"/>
          </a:fillRef>
          <a:effectRef idx="0">
            <a:schemeClr val="accent1"/>
          </a:effectRef>
          <a:fontRef idx="minor">
            <a:schemeClr val="dk1"/>
          </a:fontRef>
        </p:style>
        <p:txBody>
          <a:bodyPr>
            <a:normAutofit fontScale="90000"/>
          </a:bodyPr>
          <a:lstStyle/>
          <a:p>
            <a:pPr algn="ctr"/>
            <a:r>
              <a:rPr lang="en-US" sz="3200" b="1" dirty="0"/>
              <a:t>VAW a structural problem, not simply a random or individual act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2"/>
          <p:cNvSpPr>
            <a:spLocks noGrp="1" noChangeArrowheads="1"/>
          </p:cNvSpPr>
          <p:nvPr>
            <p:ph type="title"/>
          </p:nvPr>
        </p:nvSpPr>
        <p:spPr/>
        <p:txBody>
          <a:bodyPr/>
          <a:lstStyle/>
          <a:p>
            <a:endParaRPr lang="fr-CA"/>
          </a:p>
        </p:txBody>
      </p:sp>
      <p:pic>
        <p:nvPicPr>
          <p:cNvPr id="159747" name="Picture 3" descr="power and control1"/>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192696" y="702156"/>
            <a:ext cx="9562567" cy="6413507"/>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8031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Myths and facts about gender-based violence</a:t>
            </a:r>
          </a:p>
        </p:txBody>
      </p:sp>
      <p:sp>
        <p:nvSpPr>
          <p:cNvPr id="4" name="Text Placeholder 3">
            <a:extLst>
              <a:ext uri="{FF2B5EF4-FFF2-40B4-BE49-F238E27FC236}">
                <a16:creationId xmlns:a16="http://schemas.microsoft.com/office/drawing/2014/main" id="{7A299302-758E-4511-A4D6-EFB33903E4F8}"/>
              </a:ext>
            </a:extLst>
          </p:cNvPr>
          <p:cNvSpPr>
            <a:spLocks noGrp="1"/>
          </p:cNvSpPr>
          <p:nvPr>
            <p:ph type="body" idx="1"/>
          </p:nvPr>
        </p:nvSpPr>
        <p:spPr/>
        <p:txBody>
          <a:bodyPr/>
          <a:lstStyle/>
          <a:p>
            <a:endParaRPr lang="en-IN"/>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60395" y="729658"/>
            <a:ext cx="10850413" cy="242494"/>
          </a:xfrm>
        </p:spPr>
        <p:txBody>
          <a:bodyPr>
            <a:normAutofit fontScale="90000"/>
          </a:bodyPr>
          <a:lstStyle/>
          <a:p>
            <a:endParaRPr lang="en-US" dirty="0"/>
          </a:p>
        </p:txBody>
      </p:sp>
      <p:sp>
        <p:nvSpPr>
          <p:cNvPr id="5" name="Text Placeholder 4"/>
          <p:cNvSpPr>
            <a:spLocks noGrp="1"/>
          </p:cNvSpPr>
          <p:nvPr>
            <p:ph type="body" idx="1"/>
          </p:nvPr>
        </p:nvSpPr>
        <p:spPr>
          <a:xfrm>
            <a:off x="648568" y="1509746"/>
            <a:ext cx="5194769" cy="557784"/>
          </a:xfrm>
        </p:spPr>
        <p:txBody>
          <a:bodyPr/>
          <a:lstStyle/>
          <a:p>
            <a:r>
              <a:rPr lang="en-US" sz="4800" dirty="0"/>
              <a:t>Myth</a:t>
            </a:r>
            <a:r>
              <a:rPr lang="en-US" dirty="0"/>
              <a:t> </a:t>
            </a:r>
          </a:p>
        </p:txBody>
      </p:sp>
      <p:sp>
        <p:nvSpPr>
          <p:cNvPr id="7" name="Text Placeholder 6"/>
          <p:cNvSpPr>
            <a:spLocks noGrp="1"/>
          </p:cNvSpPr>
          <p:nvPr>
            <p:ph type="body" sz="half" idx="3"/>
          </p:nvPr>
        </p:nvSpPr>
        <p:spPr>
          <a:xfrm>
            <a:off x="6416038" y="1672415"/>
            <a:ext cx="5194770" cy="553373"/>
          </a:xfrm>
        </p:spPr>
        <p:txBody>
          <a:bodyPr/>
          <a:lstStyle/>
          <a:p>
            <a:r>
              <a:rPr lang="en-US" sz="4400" dirty="0"/>
              <a:t>Fact</a:t>
            </a:r>
            <a:endParaRPr lang="en-US" dirty="0"/>
          </a:p>
        </p:txBody>
      </p:sp>
      <p:sp>
        <p:nvSpPr>
          <p:cNvPr id="6" name="Content Placeholder 5"/>
          <p:cNvSpPr>
            <a:spLocks noGrp="1"/>
          </p:cNvSpPr>
          <p:nvPr>
            <p:ph sz="quarter" idx="2"/>
          </p:nvPr>
        </p:nvSpPr>
        <p:spPr>
          <a:xfrm>
            <a:off x="519764" y="2387038"/>
            <a:ext cx="5323573" cy="4033012"/>
          </a:xfrm>
          <a:ln>
            <a:solidFill>
              <a:schemeClr val="accent1"/>
            </a:solidFill>
          </a:ln>
        </p:spPr>
        <p:txBody>
          <a:bodyPr>
            <a:normAutofit/>
          </a:bodyPr>
          <a:lstStyle/>
          <a:p>
            <a:r>
              <a:rPr lang="en-US" sz="4000" b="1" dirty="0"/>
              <a:t>Conflicts and losing control are a normal part of any relationship. </a:t>
            </a:r>
          </a:p>
          <a:p>
            <a:endParaRPr lang="en-US" sz="4000" dirty="0"/>
          </a:p>
        </p:txBody>
      </p:sp>
      <p:sp>
        <p:nvSpPr>
          <p:cNvPr id="8" name="Content Placeholder 7"/>
          <p:cNvSpPr>
            <a:spLocks noGrp="1"/>
          </p:cNvSpPr>
          <p:nvPr>
            <p:ph sz="quarter" idx="4"/>
          </p:nvPr>
        </p:nvSpPr>
        <p:spPr>
          <a:xfrm>
            <a:off x="6348665" y="2387037"/>
            <a:ext cx="5592277" cy="4033013"/>
          </a:xfrm>
          <a:ln>
            <a:solidFill>
              <a:schemeClr val="accent1"/>
            </a:solidFill>
          </a:ln>
        </p:spPr>
        <p:txBody>
          <a:bodyPr>
            <a:normAutofit fontScale="85000" lnSpcReduction="10000"/>
          </a:bodyPr>
          <a:lstStyle/>
          <a:p>
            <a:r>
              <a:rPr lang="en-US" sz="2800" dirty="0"/>
              <a:t>Violence is not about “losing” control –  it is about “gaining” control through threats, intimidation, and violence</a:t>
            </a:r>
          </a:p>
          <a:p>
            <a:endParaRPr lang="en-US" sz="2800" dirty="0"/>
          </a:p>
          <a:p>
            <a:r>
              <a:rPr lang="en-US" sz="2800" dirty="0"/>
              <a:t>Violence in a relationship is not normal - it is a manifestation of historically unequal power relations between men and women </a:t>
            </a:r>
          </a:p>
          <a:p>
            <a:pPr>
              <a:buNone/>
            </a:pPr>
            <a:endParaRPr lang="en-US" sz="1600" dirty="0"/>
          </a:p>
          <a:p>
            <a:pPr>
              <a:buNone/>
            </a:pPr>
            <a:r>
              <a:rPr lang="en-US" sz="1600" dirty="0"/>
              <a:t>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Text Placeholder 3"/>
          <p:cNvSpPr>
            <a:spLocks noGrp="1"/>
          </p:cNvSpPr>
          <p:nvPr>
            <p:ph type="body" idx="1"/>
          </p:nvPr>
        </p:nvSpPr>
        <p:spPr>
          <a:xfrm>
            <a:off x="581191" y="1764697"/>
            <a:ext cx="5194769" cy="557784"/>
          </a:xfrm>
        </p:spPr>
        <p:txBody>
          <a:bodyPr/>
          <a:lstStyle/>
          <a:p>
            <a:r>
              <a:rPr lang="en-US" sz="3600" dirty="0"/>
              <a:t>Myth</a:t>
            </a:r>
          </a:p>
        </p:txBody>
      </p:sp>
      <p:sp>
        <p:nvSpPr>
          <p:cNvPr id="6" name="Text Placeholder 5"/>
          <p:cNvSpPr>
            <a:spLocks noGrp="1"/>
          </p:cNvSpPr>
          <p:nvPr>
            <p:ph type="body" sz="half" idx="3"/>
          </p:nvPr>
        </p:nvSpPr>
        <p:spPr>
          <a:xfrm>
            <a:off x="6374730" y="1769108"/>
            <a:ext cx="5194770" cy="553373"/>
          </a:xfrm>
        </p:spPr>
        <p:txBody>
          <a:bodyPr/>
          <a:lstStyle/>
          <a:p>
            <a:r>
              <a:rPr lang="en-US" sz="4000" dirty="0"/>
              <a:t>Fact</a:t>
            </a:r>
            <a:endParaRPr lang="en-US" dirty="0"/>
          </a:p>
        </p:txBody>
      </p:sp>
      <p:sp>
        <p:nvSpPr>
          <p:cNvPr id="5" name="Content Placeholder 4"/>
          <p:cNvSpPr>
            <a:spLocks noGrp="1"/>
          </p:cNvSpPr>
          <p:nvPr>
            <p:ph sz="quarter" idx="2"/>
          </p:nvPr>
        </p:nvSpPr>
        <p:spPr>
          <a:xfrm>
            <a:off x="539883" y="2512165"/>
            <a:ext cx="5236077" cy="3869384"/>
          </a:xfrm>
          <a:ln/>
        </p:spPr>
        <p:style>
          <a:lnRef idx="2">
            <a:schemeClr val="accent1"/>
          </a:lnRef>
          <a:fillRef idx="1">
            <a:schemeClr val="lt1"/>
          </a:fillRef>
          <a:effectRef idx="0">
            <a:schemeClr val="accent1"/>
          </a:effectRef>
          <a:fontRef idx="minor">
            <a:schemeClr val="dk1"/>
          </a:fontRef>
        </p:style>
        <p:txBody>
          <a:bodyPr>
            <a:normAutofit/>
          </a:bodyPr>
          <a:lstStyle/>
          <a:p>
            <a:pPr algn="just"/>
            <a:r>
              <a:rPr lang="en-US" sz="3600" b="1" dirty="0"/>
              <a:t>Domestic violence is a private family matter, in which the state has no right to intervene. How a man treats his wife is a private matter.</a:t>
            </a:r>
          </a:p>
          <a:p>
            <a:endParaRPr lang="en-US" sz="1800" dirty="0"/>
          </a:p>
        </p:txBody>
      </p:sp>
      <p:sp>
        <p:nvSpPr>
          <p:cNvPr id="7" name="Content Placeholder 6"/>
          <p:cNvSpPr>
            <a:spLocks noGrp="1"/>
          </p:cNvSpPr>
          <p:nvPr>
            <p:ph sz="quarter" idx="4"/>
          </p:nvPr>
        </p:nvSpPr>
        <p:spPr>
          <a:xfrm>
            <a:off x="6374730" y="2512165"/>
            <a:ext cx="5236077" cy="3984888"/>
          </a:xfrm>
          <a:ln/>
        </p:spPr>
        <p:style>
          <a:lnRef idx="2">
            <a:schemeClr val="accent1"/>
          </a:lnRef>
          <a:fillRef idx="1">
            <a:schemeClr val="lt1"/>
          </a:fillRef>
          <a:effectRef idx="0">
            <a:schemeClr val="accent1"/>
          </a:effectRef>
          <a:fontRef idx="minor">
            <a:schemeClr val="dk1"/>
          </a:fontRef>
        </p:style>
        <p:txBody>
          <a:bodyPr>
            <a:normAutofit lnSpcReduction="10000"/>
          </a:bodyPr>
          <a:lstStyle/>
          <a:p>
            <a:pPr algn="just"/>
            <a:r>
              <a:rPr lang="en-US" sz="3900" dirty="0"/>
              <a:t>Violence against women is a human rights violation, no matter whether it occurs in the family or in the public sphere.</a:t>
            </a:r>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A783551-AC96-4ABD-9096-1157AD38A210}"/>
              </a:ext>
            </a:extLst>
          </p:cNvPr>
          <p:cNvSpPr txBox="1"/>
          <p:nvPr/>
        </p:nvSpPr>
        <p:spPr>
          <a:xfrm>
            <a:off x="413885" y="567891"/>
            <a:ext cx="11502191" cy="5632311"/>
          </a:xfrm>
          <a:prstGeom prst="rect">
            <a:avLst/>
          </a:prstGeom>
          <a:noFill/>
        </p:spPr>
        <p:txBody>
          <a:bodyPr wrap="square">
            <a:spAutoFit/>
          </a:bodyPr>
          <a:lstStyle/>
          <a:p>
            <a:pPr indent="457200" algn="just"/>
            <a:r>
              <a:rPr lang="en-US" sz="3600" kern="50" dirty="0">
                <a:effectLst/>
                <a:latin typeface="Times New Roman" panose="02020603050405020304" pitchFamily="18" charset="0"/>
                <a:ea typeface="Times New Roman" panose="02020603050405020304" pitchFamily="18" charset="0"/>
              </a:rPr>
              <a:t>A few months ago, when she was selected by her organization for an assignment abroad, he flew down to supervise her travel preparations and her itinerary, despite all such arrangements being made by her company. </a:t>
            </a:r>
          </a:p>
          <a:p>
            <a:pPr indent="457200" algn="just"/>
            <a:r>
              <a:rPr lang="en-US" sz="3600" kern="50" dirty="0">
                <a:effectLst/>
                <a:latin typeface="Times New Roman" panose="02020603050405020304" pitchFamily="18" charset="0"/>
                <a:ea typeface="Times New Roman" panose="02020603050405020304" pitchFamily="18" charset="0"/>
              </a:rPr>
              <a:t>His last-minute instructions comprised the exact timings of phone calls she should make to him when she was abroad. Once, when they were living in the same city, he had walked in into her office, unannounced, and when he found that she was not wearing the dress that he had instructed, went into a rage, and began to yell at her. </a:t>
            </a:r>
            <a:endParaRPr lang="en-IN" sz="3600" kern="5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0437474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idx="1"/>
          </p:nvPr>
        </p:nvSpPr>
        <p:spPr>
          <a:xfrm>
            <a:off x="182881" y="1268413"/>
            <a:ext cx="11511814" cy="5340350"/>
          </a:xfrm>
        </p:spPr>
        <p:txBody>
          <a:bodyPr vert="horz" lIns="82945" tIns="41473" rIns="82945" bIns="41473" rtlCol="0" anchor="ctr">
            <a:normAutofit lnSpcReduction="10000"/>
          </a:bodyPr>
          <a:lstStyle/>
          <a:p>
            <a:pPr marL="390525" indent="-293688">
              <a:buClr>
                <a:srgbClr val="000080"/>
              </a:buClr>
              <a:buSzPct val="45000"/>
              <a:buFont typeface="Wingdings" pitchFamily="2" charset="2"/>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pPr>
            <a:r>
              <a:rPr lang="en-US" sz="2900" dirty="0"/>
              <a:t>Victim-blaming – she is the ‘cause’ herself , while normalizing the behavior of perpetrator</a:t>
            </a:r>
          </a:p>
          <a:p>
            <a:pPr marL="390525" indent="-293688">
              <a:buClr>
                <a:srgbClr val="000080"/>
              </a:buClr>
              <a:buSzPct val="45000"/>
              <a:buFont typeface="Wingdings" pitchFamily="2" charset="2"/>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pPr>
            <a:endParaRPr lang="en-IN" sz="2900" dirty="0"/>
          </a:p>
          <a:p>
            <a:pPr marL="390525" indent="-293688">
              <a:buClr>
                <a:srgbClr val="000080"/>
              </a:buClr>
              <a:buSzPct val="45000"/>
              <a:buFont typeface="Wingdings" pitchFamily="2" charset="2"/>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pPr>
            <a:r>
              <a:rPr lang="en-IN" sz="2900" dirty="0"/>
              <a:t>Victim provocation (e.g., “ she was scantily dressed; she was out late at night”)</a:t>
            </a:r>
          </a:p>
          <a:p>
            <a:pPr marL="390525" indent="-293688">
              <a:buClr>
                <a:srgbClr val="000080"/>
              </a:buClr>
              <a:buSzPct val="45000"/>
              <a:buFont typeface="Wingdings" pitchFamily="2" charset="2"/>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pPr>
            <a:endParaRPr lang="en-IN" sz="2900" dirty="0"/>
          </a:p>
          <a:p>
            <a:pPr marL="390525" indent="-293688">
              <a:buClr>
                <a:srgbClr val="000080"/>
              </a:buClr>
              <a:buSzPct val="45000"/>
              <a:buFont typeface="Wingdings" pitchFamily="2" charset="2"/>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pPr>
            <a:r>
              <a:rPr lang="en-IN" sz="2900" dirty="0"/>
              <a:t>Victim fabrication (e.g., “she lied”)</a:t>
            </a:r>
          </a:p>
          <a:p>
            <a:pPr marL="390525" indent="-293688">
              <a:buClr>
                <a:srgbClr val="000080"/>
              </a:buClr>
              <a:buSzPct val="45000"/>
              <a:buFont typeface="Wingdings" pitchFamily="2" charset="2"/>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pPr>
            <a:endParaRPr lang="en-IN" sz="2900" dirty="0"/>
          </a:p>
          <a:p>
            <a:pPr marL="390525" indent="-293688">
              <a:buClr>
                <a:srgbClr val="000080"/>
              </a:buClr>
              <a:buSzPct val="45000"/>
              <a:buFont typeface="Wingdings" pitchFamily="2" charset="2"/>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pPr>
            <a:r>
              <a:rPr lang="en-IN" sz="2900" dirty="0"/>
              <a:t>Male justification (e.g., “he didn't mean to”)</a:t>
            </a:r>
          </a:p>
          <a:p>
            <a:pPr marL="390525" indent="-293688">
              <a:buClr>
                <a:srgbClr val="000080"/>
              </a:buClr>
              <a:buSzPct val="45000"/>
              <a:buFont typeface="Wingdings" pitchFamily="2" charset="2"/>
              <a:buChar char=""/>
              <a:tabLst>
                <a:tab pos="655638" algn="l"/>
                <a:tab pos="1312863" algn="l"/>
                <a:tab pos="1968500" algn="l"/>
                <a:tab pos="2625725" algn="l"/>
                <a:tab pos="3282950" algn="l"/>
                <a:tab pos="3938588" algn="l"/>
                <a:tab pos="4595813" algn="l"/>
                <a:tab pos="5253038" algn="l"/>
                <a:tab pos="5908675" algn="l"/>
                <a:tab pos="6565900" algn="l"/>
                <a:tab pos="7223125" algn="l"/>
                <a:tab pos="7878763" algn="l"/>
                <a:tab pos="8535988" algn="l"/>
              </a:tabLst>
            </a:pPr>
            <a:endParaRPr lang="en-US" sz="2900" dirty="0"/>
          </a:p>
        </p:txBody>
      </p:sp>
      <p:sp>
        <p:nvSpPr>
          <p:cNvPr id="8193" name="Rectangle 1"/>
          <p:cNvSpPr>
            <a:spLocks noGrp="1" noChangeArrowheads="1"/>
          </p:cNvSpPr>
          <p:nvPr>
            <p:ph type="title"/>
          </p:nvPr>
        </p:nvSpPr>
        <p:spPr>
          <a:xfrm>
            <a:off x="1981201" y="304801"/>
            <a:ext cx="8228013" cy="842963"/>
          </a:xfrm>
          <a:noFill/>
          <a:ln>
            <a:noFill/>
          </a:ln>
        </p:spPr>
        <p:style>
          <a:lnRef idx="2">
            <a:schemeClr val="accent3"/>
          </a:lnRef>
          <a:fillRef idx="1">
            <a:schemeClr val="lt1"/>
          </a:fillRef>
          <a:effectRef idx="0">
            <a:schemeClr val="accent3"/>
          </a:effectRef>
          <a:fontRef idx="minor">
            <a:schemeClr val="dk1"/>
          </a:fontRef>
        </p:style>
        <p:txBody>
          <a:bodyPr vert="horz" lIns="91440" tIns="35203" rIns="91440" bIns="45720" rtlCol="0" anchor="b">
            <a:normAutofit fontScale="90000"/>
          </a:bodyPr>
          <a:lstStyle/>
          <a:p>
            <a:pPr algn="ct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defRPr/>
            </a:pPr>
            <a:r>
              <a:rPr lang="en-IN" sz="4000" b="1" dirty="0"/>
              <a:t>Stereotypes about Sexual violence</a:t>
            </a:r>
          </a:p>
        </p:txBody>
      </p:sp>
    </p:spTree>
    <p:extLst>
      <p:ext uri="{BB962C8B-B14F-4D97-AF65-F5344CB8AC3E}">
        <p14:creationId xmlns:p14="http://schemas.microsoft.com/office/powerpoint/2010/main" val="139231107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193"/>
                                        </p:tgtEl>
                                        <p:attrNameLst>
                                          <p:attrName>style.visibility</p:attrName>
                                        </p:attrNameLst>
                                      </p:cBhvr>
                                      <p:to>
                                        <p:strVal val="visible"/>
                                      </p:to>
                                    </p:set>
                                    <p:animEffect transition="in" filter="fade">
                                      <p:cBhvr>
                                        <p:cTn id="7" dur="500"/>
                                        <p:tgtEl>
                                          <p:spTgt spid="819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1746">
                                            <p:txEl>
                                              <p:pRg st="0" end="0"/>
                                            </p:txEl>
                                          </p:spTgt>
                                        </p:tgtEl>
                                        <p:attrNameLst>
                                          <p:attrName>style.visibility</p:attrName>
                                        </p:attrNameLst>
                                      </p:cBhvr>
                                      <p:to>
                                        <p:strVal val="visible"/>
                                      </p:to>
                                    </p:set>
                                    <p:animEffect transition="in" filter="fade">
                                      <p:cBhvr>
                                        <p:cTn id="12" dur="500"/>
                                        <p:tgtEl>
                                          <p:spTgt spid="3174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1746">
                                            <p:txEl>
                                              <p:pRg st="2" end="2"/>
                                            </p:txEl>
                                          </p:spTgt>
                                        </p:tgtEl>
                                        <p:attrNameLst>
                                          <p:attrName>style.visibility</p:attrName>
                                        </p:attrNameLst>
                                      </p:cBhvr>
                                      <p:to>
                                        <p:strVal val="visible"/>
                                      </p:to>
                                    </p:set>
                                    <p:animEffect transition="in" filter="fade">
                                      <p:cBhvr>
                                        <p:cTn id="17" dur="500"/>
                                        <p:tgtEl>
                                          <p:spTgt spid="3174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1746">
                                            <p:txEl>
                                              <p:pRg st="4" end="4"/>
                                            </p:txEl>
                                          </p:spTgt>
                                        </p:tgtEl>
                                        <p:attrNameLst>
                                          <p:attrName>style.visibility</p:attrName>
                                        </p:attrNameLst>
                                      </p:cBhvr>
                                      <p:to>
                                        <p:strVal val="visible"/>
                                      </p:to>
                                    </p:set>
                                    <p:animEffect transition="in" filter="fade">
                                      <p:cBhvr>
                                        <p:cTn id="22" dur="500"/>
                                        <p:tgtEl>
                                          <p:spTgt spid="31746">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1746">
                                            <p:txEl>
                                              <p:pRg st="6" end="6"/>
                                            </p:txEl>
                                          </p:spTgt>
                                        </p:tgtEl>
                                        <p:attrNameLst>
                                          <p:attrName>style.visibility</p:attrName>
                                        </p:attrNameLst>
                                      </p:cBhvr>
                                      <p:to>
                                        <p:strVal val="visible"/>
                                      </p:to>
                                    </p:set>
                                    <p:animEffect transition="in" filter="fade">
                                      <p:cBhvr>
                                        <p:cTn id="27" dur="500"/>
                                        <p:tgtEl>
                                          <p:spTgt spid="3174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6" grpId="0" build="p"/>
      <p:bldP spid="819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82885" y="1732547"/>
            <a:ext cx="11442816" cy="4863462"/>
          </a:xfrm>
        </p:spPr>
        <p:txBody>
          <a:bodyPr>
            <a:normAutofit/>
          </a:bodyPr>
          <a:lstStyle/>
          <a:p>
            <a:r>
              <a:rPr lang="en-US" sz="3200" dirty="0"/>
              <a:t>Myths are stereotypical attitudes that are harmful because they blame the survivor and not the perpetrator</a:t>
            </a:r>
          </a:p>
          <a:p>
            <a:endParaRPr lang="en-US" sz="3200" dirty="0"/>
          </a:p>
          <a:p>
            <a:r>
              <a:rPr lang="en-US" sz="3200" dirty="0"/>
              <a:t>Myths also lead to normalization of violence </a:t>
            </a:r>
          </a:p>
          <a:p>
            <a:endParaRPr lang="en-US" sz="3200" dirty="0"/>
          </a:p>
          <a:p>
            <a:r>
              <a:rPr lang="en-US" sz="3200" dirty="0"/>
              <a:t>Need to distinguish between myths and facts to maintain gender-sensitive attitude</a:t>
            </a:r>
          </a:p>
        </p:txBody>
      </p:sp>
      <p:sp>
        <p:nvSpPr>
          <p:cNvPr id="3" name="Title 2"/>
          <p:cNvSpPr>
            <a:spLocks noGrp="1"/>
          </p:cNvSpPr>
          <p:nvPr>
            <p:ph type="title"/>
          </p:nvPr>
        </p:nvSpPr>
        <p:spPr>
          <a:xfrm>
            <a:off x="581192" y="702156"/>
            <a:ext cx="11029616" cy="886012"/>
          </a:xfrm>
        </p:spPr>
        <p:style>
          <a:lnRef idx="2">
            <a:schemeClr val="accent1"/>
          </a:lnRef>
          <a:fillRef idx="1">
            <a:schemeClr val="lt1"/>
          </a:fillRef>
          <a:effectRef idx="0">
            <a:schemeClr val="accent1"/>
          </a:effectRef>
          <a:fontRef idx="minor">
            <a:schemeClr val="dk1"/>
          </a:fontRef>
        </p:style>
        <p:txBody>
          <a:bodyPr>
            <a:normAutofit/>
          </a:bodyPr>
          <a:lstStyle/>
          <a:p>
            <a:pPr algn="ctr"/>
            <a:r>
              <a:rPr lang="en-US" sz="3600" dirty="0"/>
              <a:t>Why be aware of myths associated with VAW?</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6580" y="667820"/>
            <a:ext cx="6609946" cy="1305483"/>
          </a:xfrm>
          <a:noFill/>
          <a:ln>
            <a:noFill/>
          </a:ln>
        </p:spPr>
        <p:style>
          <a:lnRef idx="2">
            <a:schemeClr val="accent2"/>
          </a:lnRef>
          <a:fillRef idx="1">
            <a:schemeClr val="lt1"/>
          </a:fillRef>
          <a:effectRef idx="0">
            <a:schemeClr val="accent2"/>
          </a:effectRef>
          <a:fontRef idx="minor">
            <a:schemeClr val="dk1"/>
          </a:fontRef>
        </p:style>
        <p:txBody>
          <a:bodyPr>
            <a:normAutofit/>
          </a:bodyPr>
          <a:lstStyle/>
          <a:p>
            <a:pPr algn="ctr"/>
            <a:r>
              <a:rPr lang="en-IN" dirty="0">
                <a:solidFill>
                  <a:sysClr val="windowText" lastClr="000000"/>
                </a:solidFill>
                <a:effectLst>
                  <a:outerShdw blurRad="38100" dist="38100" dir="2700000" algn="tl">
                    <a:srgbClr val="C0C0C0"/>
                  </a:outerShdw>
                </a:effectLst>
                <a:latin typeface="Bahnschrift SemiBold" panose="020B0502040204020203" pitchFamily="34" charset="0"/>
              </a:rPr>
              <a:t>VAW: Most visible indicator of gender inequality or patriarchy</a:t>
            </a:r>
            <a:endParaRPr lang="en-US" dirty="0">
              <a:latin typeface="Bahnschrift SemiBold" panose="020B0502040204020203" pitchFamily="34" charset="0"/>
            </a:endParaRPr>
          </a:p>
        </p:txBody>
      </p:sp>
      <p:sp>
        <p:nvSpPr>
          <p:cNvPr id="6" name="Rounded Rectangle 5"/>
          <p:cNvSpPr/>
          <p:nvPr/>
        </p:nvSpPr>
        <p:spPr>
          <a:xfrm>
            <a:off x="4534875" y="4362360"/>
            <a:ext cx="7657125" cy="2159924"/>
          </a:xfrm>
          <a:prstGeom prst="roundRect">
            <a:avLst>
              <a:gd name="adj" fmla="val 50000"/>
            </a:avLst>
          </a:prstGeom>
          <a:ln/>
        </p:spPr>
        <p:style>
          <a:lnRef idx="0">
            <a:schemeClr val="accent1"/>
          </a:lnRef>
          <a:fillRef idx="3">
            <a:schemeClr val="accent1"/>
          </a:fillRef>
          <a:effectRef idx="3">
            <a:schemeClr val="accent1"/>
          </a:effectRef>
          <a:fontRef idx="minor">
            <a:schemeClr val="lt1"/>
          </a:fontRef>
        </p:style>
        <p:txBody>
          <a:bodyPr rtlCol="0" anchor="ctr"/>
          <a:lstStyle/>
          <a:p>
            <a:r>
              <a:rPr lang="en-IN" sz="2400" dirty="0">
                <a:solidFill>
                  <a:sysClr val="windowText" lastClr="000000"/>
                </a:solidFill>
                <a:latin typeface="Bahnschrift SemiBold" panose="020B0502040204020203" pitchFamily="34" charset="0"/>
                <a:ea typeface="ＭＳ Ｐゴシック" charset="-128"/>
              </a:rPr>
              <a:t> </a:t>
            </a:r>
          </a:p>
          <a:p>
            <a:endParaRPr lang="en-IN" sz="2400" dirty="0">
              <a:solidFill>
                <a:sysClr val="windowText" lastClr="000000"/>
              </a:solidFill>
              <a:latin typeface="Bahnschrift SemiBold" panose="020B0502040204020203" pitchFamily="34" charset="0"/>
              <a:ea typeface="ＭＳ Ｐゴシック" charset="-128"/>
            </a:endParaRPr>
          </a:p>
          <a:p>
            <a:endParaRPr lang="en-IN" sz="2400" dirty="0">
              <a:solidFill>
                <a:sysClr val="windowText" lastClr="000000"/>
              </a:solidFill>
              <a:latin typeface="Bahnschrift SemiBold" panose="020B0502040204020203" pitchFamily="34" charset="0"/>
              <a:ea typeface="ＭＳ Ｐゴシック" charset="-128"/>
            </a:endParaRPr>
          </a:p>
          <a:p>
            <a:endParaRPr lang="en-IN" sz="2400" dirty="0">
              <a:solidFill>
                <a:sysClr val="windowText" lastClr="000000"/>
              </a:solidFill>
              <a:latin typeface="Bahnschrift SemiBold" panose="020B0502040204020203" pitchFamily="34" charset="0"/>
              <a:ea typeface="ＭＳ Ｐゴシック" charset="-128"/>
            </a:endParaRPr>
          </a:p>
          <a:p>
            <a:r>
              <a:rPr lang="en-IN" sz="2400" dirty="0">
                <a:solidFill>
                  <a:sysClr val="windowText" lastClr="000000"/>
                </a:solidFill>
                <a:latin typeface="Bahnschrift SemiBold" panose="020B0502040204020203" pitchFamily="34" charset="0"/>
                <a:ea typeface="ＭＳ Ｐゴシック" charset="-128"/>
                <a:cs typeface="Calibri" pitchFamily="34" charset="0"/>
              </a:rPr>
              <a:t>But shift from cultural codes of shame and honour in sexual violence to framework of constitutional guarantees of rights </a:t>
            </a:r>
          </a:p>
          <a:p>
            <a:endParaRPr lang="en-US" sz="2400" dirty="0">
              <a:ln w="0"/>
              <a:solidFill>
                <a:schemeClr val="tx1"/>
              </a:solidFill>
              <a:latin typeface="Bahnschrift SemiBold" panose="020B0502040204020203" pitchFamily="34" charset="0"/>
            </a:endParaRPr>
          </a:p>
          <a:p>
            <a:endParaRPr lang="en-US" sz="2400" dirty="0">
              <a:latin typeface="Bahnschrift SemiBold" panose="020B0502040204020203" pitchFamily="34" charset="0"/>
            </a:endParaRPr>
          </a:p>
          <a:p>
            <a:pPr lvl="0"/>
            <a:endParaRPr lang="en-IN" sz="2400" dirty="0">
              <a:solidFill>
                <a:sysClr val="windowText" lastClr="000000"/>
              </a:solidFill>
              <a:latin typeface="Bahnschrift SemiBold" panose="020B0502040204020203" pitchFamily="34" charset="0"/>
              <a:ea typeface="ＭＳ Ｐゴシック" charset="-128"/>
            </a:endParaRPr>
          </a:p>
          <a:p>
            <a:pPr lvl="0"/>
            <a:endParaRPr lang="en-US" sz="2400" dirty="0">
              <a:latin typeface="Bahnschrift SemiBold" panose="020B0502040204020203" pitchFamily="34" charset="0"/>
            </a:endParaRPr>
          </a:p>
        </p:txBody>
      </p:sp>
      <p:sp>
        <p:nvSpPr>
          <p:cNvPr id="7" name="Oval 6"/>
          <p:cNvSpPr/>
          <p:nvPr/>
        </p:nvSpPr>
        <p:spPr>
          <a:xfrm>
            <a:off x="5003515" y="2145756"/>
            <a:ext cx="6835977" cy="1945957"/>
          </a:xfrm>
          <a:prstGeom prst="ellipse">
            <a:avLst/>
          </a:prstGeom>
          <a:ln/>
        </p:spPr>
        <p:style>
          <a:lnRef idx="2">
            <a:schemeClr val="accent1"/>
          </a:lnRef>
          <a:fillRef idx="1">
            <a:schemeClr val="lt1"/>
          </a:fillRef>
          <a:effectRef idx="0">
            <a:schemeClr val="accent1"/>
          </a:effectRef>
          <a:fontRef idx="minor">
            <a:schemeClr val="dk1"/>
          </a:fontRef>
        </p:style>
        <p:txBody>
          <a:bodyPr rtlCol="0" anchor="ctr"/>
          <a:lstStyle/>
          <a:p>
            <a:pPr marL="342900" lvl="0" indent="-342900">
              <a:buFont typeface="Arial" panose="020B0604020202020204" pitchFamily="34" charset="0"/>
              <a:buChar char="•"/>
            </a:pPr>
            <a:r>
              <a:rPr lang="en-US" sz="2800" dirty="0">
                <a:solidFill>
                  <a:sysClr val="windowText" lastClr="000000"/>
                </a:solidFill>
                <a:latin typeface="Bahnschrift SemiBold" panose="020B0502040204020203" pitchFamily="34" charset="0"/>
              </a:rPr>
              <a:t>Increase in reported VAW</a:t>
            </a:r>
          </a:p>
          <a:p>
            <a:pPr marL="342900" lvl="0" indent="-342900">
              <a:buFont typeface="Arial" panose="020B0604020202020204" pitchFamily="34" charset="0"/>
              <a:buChar char="•"/>
            </a:pPr>
            <a:r>
              <a:rPr lang="en-US" sz="2800" dirty="0">
                <a:solidFill>
                  <a:sysClr val="windowText" lastClr="000000"/>
                </a:solidFill>
                <a:latin typeface="Bahnschrift SemiBold" panose="020B0502040204020203" pitchFamily="34" charset="0"/>
              </a:rPr>
              <a:t>Gap between reporting and conviction rate</a:t>
            </a:r>
          </a:p>
          <a:p>
            <a:pPr lvl="0"/>
            <a:r>
              <a:rPr lang="en-US" sz="2800" dirty="0">
                <a:solidFill>
                  <a:sysClr val="windowText" lastClr="000000"/>
                </a:solidFill>
                <a:latin typeface="Bahnschrift SemiBold" panose="020B0502040204020203" pitchFamily="34" charset="0"/>
              </a:rPr>
              <a:t>  </a:t>
            </a:r>
          </a:p>
        </p:txBody>
      </p:sp>
      <p:grpSp>
        <p:nvGrpSpPr>
          <p:cNvPr id="8" name="Group 7">
            <a:extLst>
              <a:ext uri="{FF2B5EF4-FFF2-40B4-BE49-F238E27FC236}">
                <a16:creationId xmlns:a16="http://schemas.microsoft.com/office/drawing/2014/main" id="{B9AA678B-668E-4035-90E5-E0E19EA176A8}"/>
              </a:ext>
            </a:extLst>
          </p:cNvPr>
          <p:cNvGrpSpPr/>
          <p:nvPr/>
        </p:nvGrpSpPr>
        <p:grpSpPr>
          <a:xfrm>
            <a:off x="246580" y="2340864"/>
            <a:ext cx="4288295" cy="4307585"/>
            <a:chOff x="514432" y="2182798"/>
            <a:chExt cx="3341117" cy="2817827"/>
          </a:xfrm>
        </p:grpSpPr>
        <p:sp>
          <p:nvSpPr>
            <p:cNvPr id="9" name="Rectangle: Rounded Corners 8">
              <a:extLst>
                <a:ext uri="{FF2B5EF4-FFF2-40B4-BE49-F238E27FC236}">
                  <a16:creationId xmlns:a16="http://schemas.microsoft.com/office/drawing/2014/main" id="{B6542406-F300-465F-9F2B-890E1C691771}"/>
                </a:ext>
              </a:extLst>
            </p:cNvPr>
            <p:cNvSpPr/>
            <p:nvPr/>
          </p:nvSpPr>
          <p:spPr>
            <a:xfrm>
              <a:off x="514432" y="2182798"/>
              <a:ext cx="3341117" cy="2817827"/>
            </a:xfrm>
            <a:prstGeom prst="roundRect">
              <a:avLst>
                <a:gd name="adj" fmla="val 10000"/>
              </a:avLst>
            </a:prstGeom>
            <a:blipFill rotWithShape="0">
              <a:blip r:embed="rId2"/>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85A49B01-1490-4A9E-9261-7B2818EA644C}"/>
                </a:ext>
              </a:extLst>
            </p:cNvPr>
            <p:cNvSpPr txBox="1"/>
            <p:nvPr/>
          </p:nvSpPr>
          <p:spPr>
            <a:xfrm>
              <a:off x="596963" y="2265329"/>
              <a:ext cx="3176055" cy="265276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endParaRPr lang="en-US" sz="6500" kern="1200" dirty="0"/>
            </a:p>
          </p:txBody>
        </p:sp>
      </p:grpSp>
      <p:sp>
        <p:nvSpPr>
          <p:cNvPr id="5" name="Content Placeholder 4">
            <a:extLst>
              <a:ext uri="{FF2B5EF4-FFF2-40B4-BE49-F238E27FC236}">
                <a16:creationId xmlns:a16="http://schemas.microsoft.com/office/drawing/2014/main" id="{8AE82776-2A6E-427A-358C-9F5BB56BB3C5}"/>
              </a:ext>
            </a:extLst>
          </p:cNvPr>
          <p:cNvSpPr>
            <a:spLocks noGrp="1"/>
          </p:cNvSpPr>
          <p:nvPr>
            <p:ph idx="1"/>
          </p:nvPr>
        </p:nvSpPr>
        <p:spPr>
          <a:xfrm>
            <a:off x="581193" y="2467028"/>
            <a:ext cx="4288296" cy="3508322"/>
          </a:xfrm>
        </p:spPr>
        <p:txBody>
          <a:bodyPr>
            <a:normAutofit/>
          </a:bodyPr>
          <a:lstStyle/>
          <a:p>
            <a:endParaRPr lang="en-IN" sz="2800" dirty="0"/>
          </a:p>
        </p:txBody>
      </p:sp>
    </p:spTree>
    <p:extLst>
      <p:ext uri="{BB962C8B-B14F-4D97-AF65-F5344CB8AC3E}">
        <p14:creationId xmlns:p14="http://schemas.microsoft.com/office/powerpoint/2010/main" val="2264501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DDF64-B3E8-4171-B1B7-FC6A58F24A7E}"/>
              </a:ext>
            </a:extLst>
          </p:cNvPr>
          <p:cNvSpPr>
            <a:spLocks noGrp="1"/>
          </p:cNvSpPr>
          <p:nvPr>
            <p:ph type="title"/>
          </p:nvPr>
        </p:nvSpPr>
        <p:spPr>
          <a:xfrm>
            <a:off x="682366" y="589052"/>
            <a:ext cx="10732017" cy="937989"/>
          </a:xfrm>
        </p:spPr>
        <p:txBody>
          <a:bodyPr>
            <a:normAutofit fontScale="90000"/>
          </a:bodyPr>
          <a:lstStyle/>
          <a:p>
            <a:pPr algn="ctr"/>
            <a:r>
              <a:rPr lang="en-IN" dirty="0">
                <a:latin typeface="Bahnschrift SemiBold" panose="020B0502040204020203" pitchFamily="34" charset="0"/>
              </a:rPr>
              <a:t>Social and cultural sanction to </a:t>
            </a:r>
            <a:r>
              <a:rPr lang="en-IN" dirty="0" err="1">
                <a:latin typeface="Bahnschrift SemiBold" panose="020B0502040204020203" pitchFamily="34" charset="0"/>
              </a:rPr>
              <a:t>VAW</a:t>
            </a:r>
            <a:r>
              <a:rPr lang="en-IN" dirty="0">
                <a:latin typeface="Bahnschrift SemiBold" panose="020B0502040204020203" pitchFamily="34" charset="0"/>
              </a:rPr>
              <a:t> rooted in dominant form of masculinity </a:t>
            </a:r>
          </a:p>
        </p:txBody>
      </p:sp>
      <p:sp>
        <p:nvSpPr>
          <p:cNvPr id="3" name="Content Placeholder 2">
            <a:extLst>
              <a:ext uri="{FF2B5EF4-FFF2-40B4-BE49-F238E27FC236}">
                <a16:creationId xmlns:a16="http://schemas.microsoft.com/office/drawing/2014/main" id="{DEB9F054-5C74-4AC7-8246-1EAB986E3069}"/>
              </a:ext>
            </a:extLst>
          </p:cNvPr>
          <p:cNvSpPr>
            <a:spLocks noGrp="1"/>
          </p:cNvSpPr>
          <p:nvPr>
            <p:ph idx="1"/>
          </p:nvPr>
        </p:nvSpPr>
        <p:spPr>
          <a:xfrm>
            <a:off x="171450" y="1162050"/>
            <a:ext cx="11753851" cy="5695949"/>
          </a:xfrm>
        </p:spPr>
        <p:txBody>
          <a:bodyPr>
            <a:noAutofit/>
          </a:bodyPr>
          <a:lstStyle/>
          <a:p>
            <a:pPr lvl="0"/>
            <a:endParaRPr lang="en-US" sz="2000" dirty="0">
              <a:ln w="0"/>
              <a:solidFill>
                <a:schemeClr val="tx1"/>
              </a:solidFill>
              <a:effectLst/>
              <a:latin typeface="Abadi" panose="020B0604020104020204" pitchFamily="34" charset="0"/>
            </a:endParaRPr>
          </a:p>
          <a:p>
            <a:pPr lvl="0"/>
            <a:r>
              <a:rPr lang="en-US" sz="2800" dirty="0">
                <a:ln w="0"/>
                <a:solidFill>
                  <a:schemeClr val="tx1"/>
                </a:solidFill>
                <a:effectLst/>
                <a:latin typeface="Abadi" panose="020B0604020104020204" pitchFamily="34" charset="0"/>
              </a:rPr>
              <a:t>Violence stems from </a:t>
            </a:r>
            <a:r>
              <a:rPr lang="en-US" sz="2800" b="1" i="1" dirty="0">
                <a:ln w="0"/>
                <a:solidFill>
                  <a:schemeClr val="tx1"/>
                </a:solidFill>
                <a:effectLst/>
                <a:latin typeface="Abadi" panose="020B0604020104020204" pitchFamily="34" charset="0"/>
              </a:rPr>
              <a:t>beliefs</a:t>
            </a:r>
            <a:r>
              <a:rPr lang="en-US" sz="2800" dirty="0">
                <a:ln w="0"/>
                <a:solidFill>
                  <a:schemeClr val="tx1"/>
                </a:solidFill>
                <a:effectLst/>
                <a:latin typeface="Abadi" panose="020B0604020104020204" pitchFamily="34" charset="0"/>
              </a:rPr>
              <a:t> and </a:t>
            </a:r>
            <a:r>
              <a:rPr lang="en-US" sz="2800" b="1" i="1" dirty="0">
                <a:ln w="0"/>
                <a:solidFill>
                  <a:schemeClr val="tx1"/>
                </a:solidFill>
                <a:effectLst/>
                <a:latin typeface="Abadi" panose="020B0604020104020204" pitchFamily="34" charset="0"/>
              </a:rPr>
              <a:t>actions</a:t>
            </a:r>
            <a:r>
              <a:rPr lang="en-US" sz="2800" dirty="0">
                <a:ln w="0"/>
                <a:solidFill>
                  <a:schemeClr val="tx1"/>
                </a:solidFill>
                <a:effectLst/>
                <a:latin typeface="Abadi" panose="020B0604020104020204" pitchFamily="34" charset="0"/>
              </a:rPr>
              <a:t> that are products of socialization</a:t>
            </a:r>
            <a:r>
              <a:rPr lang="en-US" sz="2000" dirty="0">
                <a:ln w="0"/>
                <a:solidFill>
                  <a:schemeClr val="tx1"/>
                </a:solidFill>
                <a:effectLst/>
                <a:latin typeface="Abadi" panose="020B0604020104020204" pitchFamily="34" charset="0"/>
              </a:rPr>
              <a:t> </a:t>
            </a:r>
          </a:p>
          <a:p>
            <a:pPr lvl="1"/>
            <a:r>
              <a:rPr lang="en-US" sz="1600" dirty="0">
                <a:ln w="0"/>
                <a:solidFill>
                  <a:schemeClr val="tx1"/>
                </a:solidFill>
                <a:effectLst/>
                <a:latin typeface="Abadi" panose="020B0604020104020204" pitchFamily="34" charset="0"/>
              </a:rPr>
              <a:t>	</a:t>
            </a:r>
            <a:r>
              <a:rPr lang="en-US" sz="2400" dirty="0">
                <a:ln w="0"/>
                <a:solidFill>
                  <a:schemeClr val="tx1"/>
                </a:solidFill>
                <a:effectLst/>
                <a:latin typeface="Abadi" panose="020B0604020104020204" pitchFamily="34" charset="0"/>
              </a:rPr>
              <a:t>“</a:t>
            </a:r>
            <a:r>
              <a:rPr lang="en-US" sz="2400" b="1" i="1" dirty="0">
                <a:ln w="0"/>
                <a:solidFill>
                  <a:schemeClr val="tx1"/>
                </a:solidFill>
                <a:effectLst/>
                <a:latin typeface="Abadi" panose="020B0604020104020204" pitchFamily="34" charset="0"/>
              </a:rPr>
              <a:t>Boys should be tough, girls should be soft”</a:t>
            </a:r>
            <a:endParaRPr lang="en-US" sz="2400" dirty="0">
              <a:ln w="0"/>
              <a:solidFill>
                <a:schemeClr val="tx1"/>
              </a:solidFill>
              <a:effectLst/>
              <a:latin typeface="Abadi" panose="020B0604020104020204" pitchFamily="34" charset="0"/>
            </a:endParaRPr>
          </a:p>
          <a:p>
            <a:pPr lvl="2"/>
            <a:r>
              <a:rPr lang="en-US" sz="2400" b="1" i="1" dirty="0">
                <a:ln w="0"/>
                <a:solidFill>
                  <a:schemeClr val="tx1"/>
                </a:solidFill>
                <a:latin typeface="Abadi" panose="020B0604020104020204" pitchFamily="34" charset="0"/>
              </a:rPr>
              <a:t>“Its ok</a:t>
            </a:r>
            <a:r>
              <a:rPr lang="en-US" sz="2400" b="1" i="1" dirty="0">
                <a:ln w="0"/>
                <a:solidFill>
                  <a:schemeClr val="tx1"/>
                </a:solidFill>
                <a:effectLst/>
                <a:latin typeface="Abadi" panose="020B0604020104020204" pitchFamily="34" charset="0"/>
              </a:rPr>
              <a:t> if your husband hits you, he is your husband after all</a:t>
            </a:r>
          </a:p>
          <a:p>
            <a:pPr lvl="0"/>
            <a:r>
              <a:rPr lang="en-US" sz="2400" dirty="0">
                <a:ln w="0"/>
                <a:solidFill>
                  <a:schemeClr val="tx1"/>
                </a:solidFill>
                <a:effectLst/>
                <a:latin typeface="Abadi" panose="020B0604020104020204" pitchFamily="34" charset="0"/>
              </a:rPr>
              <a:t>Motivation is to gain </a:t>
            </a:r>
            <a:r>
              <a:rPr lang="en-US" sz="2400" b="1" i="1" u="sng" dirty="0">
                <a:ln w="0"/>
                <a:solidFill>
                  <a:schemeClr val="tx1"/>
                </a:solidFill>
                <a:effectLst/>
                <a:latin typeface="Abadi" panose="020B0604020104020204" pitchFamily="34" charset="0"/>
              </a:rPr>
              <a:t>pow</a:t>
            </a:r>
            <a:r>
              <a:rPr lang="en-US" sz="2400" b="1" u="sng" dirty="0">
                <a:ln w="0"/>
                <a:solidFill>
                  <a:schemeClr val="tx1"/>
                </a:solidFill>
                <a:effectLst/>
                <a:latin typeface="Abadi" panose="020B0604020104020204" pitchFamily="34" charset="0"/>
              </a:rPr>
              <a:t>er</a:t>
            </a:r>
            <a:r>
              <a:rPr lang="en-US" sz="2400" u="sng" dirty="0">
                <a:ln w="0"/>
                <a:solidFill>
                  <a:schemeClr val="tx1"/>
                </a:solidFill>
                <a:effectLst/>
                <a:latin typeface="Abadi" panose="020B0604020104020204" pitchFamily="34" charset="0"/>
              </a:rPr>
              <a:t> and </a:t>
            </a:r>
            <a:r>
              <a:rPr lang="en-US" sz="2400" b="1" u="sng" dirty="0">
                <a:ln w="0"/>
                <a:solidFill>
                  <a:schemeClr val="tx1"/>
                </a:solidFill>
                <a:effectLst/>
                <a:latin typeface="Abadi" panose="020B0604020104020204" pitchFamily="34" charset="0"/>
              </a:rPr>
              <a:t>control</a:t>
            </a:r>
          </a:p>
          <a:p>
            <a:pPr lvl="0"/>
            <a:r>
              <a:rPr lang="en-IN" sz="2400" baseline="0" dirty="0">
                <a:latin typeface="Bahnschrift SemiBold" panose="020B0502040204020203" pitchFamily="34" charset="0"/>
              </a:rPr>
              <a:t>Origins in socialization processes of </a:t>
            </a:r>
          </a:p>
          <a:p>
            <a:pPr lvl="1"/>
            <a:r>
              <a:rPr lang="en-IN" sz="2400" baseline="0" dirty="0">
                <a:latin typeface="Bahnschrift SemiBold" panose="020B0502040204020203" pitchFamily="34" charset="0"/>
              </a:rPr>
              <a:t>Acceptance of violence against women</a:t>
            </a:r>
          </a:p>
          <a:p>
            <a:pPr lvl="1"/>
            <a:r>
              <a:rPr lang="en-IN" sz="2400" dirty="0">
                <a:latin typeface="Bahnschrift SemiBold" panose="020B0502040204020203" pitchFamily="34" charset="0"/>
              </a:rPr>
              <a:t>Virility</a:t>
            </a:r>
          </a:p>
          <a:p>
            <a:pPr lvl="1"/>
            <a:r>
              <a:rPr lang="en-IN" sz="2400" dirty="0">
                <a:latin typeface="Bahnschrift SemiBold" panose="020B0502040204020203" pitchFamily="34" charset="0"/>
              </a:rPr>
              <a:t>Protection of family/community ‘honour’ </a:t>
            </a:r>
          </a:p>
          <a:p>
            <a:pPr lvl="0"/>
            <a:r>
              <a:rPr lang="en-US" sz="2400" b="0" dirty="0">
                <a:effectLst/>
              </a:rPr>
              <a:t>Violence linked to masculine dominance</a:t>
            </a:r>
          </a:p>
          <a:p>
            <a:endParaRPr lang="en-IN" sz="2000" dirty="0"/>
          </a:p>
        </p:txBody>
      </p:sp>
      <p:pic>
        <p:nvPicPr>
          <p:cNvPr id="4" name="Picture 3">
            <a:extLst>
              <a:ext uri="{FF2B5EF4-FFF2-40B4-BE49-F238E27FC236}">
                <a16:creationId xmlns:a16="http://schemas.microsoft.com/office/drawing/2014/main" id="{63EFC69B-11F7-470A-A26D-A0AB3AA86D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06064" y="3189958"/>
            <a:ext cx="3719237" cy="3521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07412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fade">
                                      <p:cBhvr>
                                        <p:cTn id="4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02387-90BE-4E52-BA6D-BA92EFEAB06B}"/>
              </a:ext>
            </a:extLst>
          </p:cNvPr>
          <p:cNvSpPr>
            <a:spLocks noGrp="1"/>
          </p:cNvSpPr>
          <p:nvPr>
            <p:ph type="title"/>
          </p:nvPr>
        </p:nvSpPr>
        <p:spPr>
          <a:xfrm>
            <a:off x="434940" y="419269"/>
            <a:ext cx="11322120" cy="1280890"/>
          </a:xfrm>
        </p:spPr>
        <p:txBody>
          <a:bodyPr>
            <a:normAutofit fontScale="90000"/>
          </a:bodyPr>
          <a:lstStyle/>
          <a:p>
            <a:pPr algn="ctr"/>
            <a:r>
              <a:rPr lang="en-IN" dirty="0">
                <a:latin typeface="Bahnschrift SemiBold" panose="020B0502040204020203" pitchFamily="34" charset="0"/>
              </a:rPr>
              <a:t>What has been done so far?</a:t>
            </a:r>
            <a:br>
              <a:rPr lang="en-IN" dirty="0">
                <a:latin typeface="Bahnschrift SemiBold" panose="020B0502040204020203" pitchFamily="34" charset="0"/>
              </a:rPr>
            </a:br>
            <a:r>
              <a:rPr lang="en-US" sz="2700" i="1" dirty="0">
                <a:latin typeface="Bahnschrift SemiBold" panose="020B0502040204020203" pitchFamily="34" charset="0"/>
              </a:rPr>
              <a:t>Societies which are gender equal have less levels of violence</a:t>
            </a:r>
            <a:br>
              <a:rPr lang="en-IN" sz="2700" i="1" dirty="0"/>
            </a:br>
            <a:endParaRPr lang="en-IN" i="1" dirty="0">
              <a:latin typeface="Bahnschrift SemiBold" panose="020B0502040204020203" pitchFamily="34" charset="0"/>
            </a:endParaRPr>
          </a:p>
        </p:txBody>
      </p:sp>
      <p:graphicFrame>
        <p:nvGraphicFramePr>
          <p:cNvPr id="4" name="Content Placeholder 3">
            <a:extLst>
              <a:ext uri="{FF2B5EF4-FFF2-40B4-BE49-F238E27FC236}">
                <a16:creationId xmlns:a16="http://schemas.microsoft.com/office/drawing/2014/main" id="{BAF18F03-685E-48A8-BAF5-846F380D9AF0}"/>
              </a:ext>
            </a:extLst>
          </p:cNvPr>
          <p:cNvGraphicFramePr>
            <a:graphicFrameLocks noGrp="1"/>
          </p:cNvGraphicFramePr>
          <p:nvPr>
            <p:ph idx="1"/>
            <p:extLst>
              <p:ext uri="{D42A27DB-BD31-4B8C-83A1-F6EECF244321}">
                <p14:modId xmlns:p14="http://schemas.microsoft.com/office/powerpoint/2010/main" val="1953027693"/>
              </p:ext>
            </p:extLst>
          </p:nvPr>
        </p:nvGraphicFramePr>
        <p:xfrm>
          <a:off x="174661" y="1350836"/>
          <a:ext cx="11907748" cy="53376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048368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1"/>
          <p:cNvSpPr>
            <a:spLocks noGrp="1" noChangeArrowheads="1"/>
          </p:cNvSpPr>
          <p:nvPr>
            <p:ph type="title"/>
          </p:nvPr>
        </p:nvSpPr>
        <p:spPr>
          <a:xfrm>
            <a:off x="1981200" y="332656"/>
            <a:ext cx="8219256" cy="962744"/>
          </a:xfrm>
          <a:noFill/>
          <a:ln>
            <a:noFill/>
          </a:ln>
        </p:spPr>
        <p:style>
          <a:lnRef idx="2">
            <a:schemeClr val="accent1"/>
          </a:lnRef>
          <a:fillRef idx="1">
            <a:schemeClr val="lt1"/>
          </a:fillRef>
          <a:effectRef idx="0">
            <a:schemeClr val="accent1"/>
          </a:effectRef>
          <a:fontRef idx="minor">
            <a:schemeClr val="dk1"/>
          </a:fontRef>
        </p:style>
        <p:txBody>
          <a:bodyPr vert="horz" lIns="92160" tIns="46080" rIns="92160" bIns="46080" rtlCol="0" anchor="b">
            <a:normAutofit/>
          </a:bodyPr>
          <a:lstStyle/>
          <a:p>
            <a:pPr algn="ctr">
              <a:lnSpc>
                <a:spcPct val="100000"/>
              </a:lnSpc>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US" b="1" dirty="0">
                <a:latin typeface="Bahnschrift SemiBold" panose="020B0502040204020203" pitchFamily="34" charset="0"/>
                <a:cs typeface="Calibri" pitchFamily="34" charset="0"/>
              </a:rPr>
              <a:t>But a long way to go --</a:t>
            </a:r>
            <a:br>
              <a:rPr lang="en-US" b="1" dirty="0">
                <a:latin typeface="Bahnschrift SemiBold" panose="020B0502040204020203" pitchFamily="34" charset="0"/>
                <a:cs typeface="Calibri" pitchFamily="34" charset="0"/>
              </a:rPr>
            </a:br>
            <a:r>
              <a:rPr lang="en-US" b="1" dirty="0">
                <a:latin typeface="Bahnschrift SemiBold" panose="020B0502040204020203" pitchFamily="34" charset="0"/>
                <a:cs typeface="Calibri" pitchFamily="34" charset="0"/>
              </a:rPr>
              <a:t>Continuing</a:t>
            </a:r>
            <a:r>
              <a:rPr lang="en-US" b="1" dirty="0">
                <a:latin typeface="Calibri" pitchFamily="34" charset="0"/>
                <a:cs typeface="Calibri" pitchFamily="34" charset="0"/>
              </a:rPr>
              <a:t> </a:t>
            </a:r>
            <a:r>
              <a:rPr lang="en-US" b="1" dirty="0">
                <a:latin typeface="Bahnschrift SemiBold" panose="020B0502040204020203" pitchFamily="34" charset="0"/>
                <a:cs typeface="Calibri" pitchFamily="34" charset="0"/>
              </a:rPr>
              <a:t>challenges</a:t>
            </a:r>
          </a:p>
        </p:txBody>
      </p:sp>
      <p:graphicFrame>
        <p:nvGraphicFramePr>
          <p:cNvPr id="6" name="Diagram 5"/>
          <p:cNvGraphicFramePr/>
          <p:nvPr/>
        </p:nvGraphicFramePr>
        <p:xfrm>
          <a:off x="624622" y="1295400"/>
          <a:ext cx="11051458" cy="51766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435" name="Text Box 3"/>
          <p:cNvSpPr txBox="1">
            <a:spLocks noChangeArrowheads="1"/>
          </p:cNvSpPr>
          <p:nvPr/>
        </p:nvSpPr>
        <p:spPr bwMode="auto">
          <a:xfrm>
            <a:off x="-10274300" y="-11798300"/>
            <a:ext cx="11799888" cy="117998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5000" rIns="90000" bIns="45000"/>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 pos="10134600" algn="l"/>
                <a:tab pos="10858500" algn="l"/>
                <a:tab pos="11582400" algn="l"/>
              </a:tabLst>
              <a:defRPr>
                <a:solidFill>
                  <a:srgbClr val="000000"/>
                </a:solidFill>
                <a:latin typeface="Arial" charset="0"/>
                <a:ea typeface="Droid Sans Fallback" charset="0"/>
                <a:cs typeface="Droid Sans Fallback"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 pos="10134600" algn="l"/>
                <a:tab pos="10858500" algn="l"/>
                <a:tab pos="11582400" algn="l"/>
              </a:tabLst>
              <a:defRPr>
                <a:solidFill>
                  <a:srgbClr val="000000"/>
                </a:solidFill>
                <a:latin typeface="Arial" charset="0"/>
                <a:ea typeface="Droid Sans Fallback" charset="0"/>
                <a:cs typeface="Droid Sans Fallback"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 pos="10134600" algn="l"/>
                <a:tab pos="10858500" algn="l"/>
                <a:tab pos="11582400" algn="l"/>
              </a:tabLst>
              <a:defRPr>
                <a:solidFill>
                  <a:srgbClr val="000000"/>
                </a:solidFill>
                <a:latin typeface="Arial" charset="0"/>
                <a:ea typeface="Droid Sans Fallback" charset="0"/>
                <a:cs typeface="Droid Sans Fallback"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 pos="10134600" algn="l"/>
                <a:tab pos="10858500" algn="l"/>
                <a:tab pos="11582400" algn="l"/>
              </a:tabLst>
              <a:defRPr>
                <a:solidFill>
                  <a:srgbClr val="000000"/>
                </a:solidFill>
                <a:latin typeface="Arial" charset="0"/>
                <a:ea typeface="Droid Sans Fallback" charset="0"/>
                <a:cs typeface="Droid Sans Fallback"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 pos="10134600" algn="l"/>
                <a:tab pos="10858500" algn="l"/>
                <a:tab pos="11582400" algn="l"/>
              </a:tabLst>
              <a:defRPr>
                <a:solidFill>
                  <a:srgbClr val="000000"/>
                </a:solidFill>
                <a:latin typeface="Arial" charset="0"/>
                <a:ea typeface="Droid Sans Fallback" charset="0"/>
                <a:cs typeface="Droid Sans Fallback" charset="0"/>
              </a:defRPr>
            </a:lvl5pPr>
            <a:lvl6pPr marL="2514600" indent="-228600" defTabSz="449263"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 pos="10134600" algn="l"/>
                <a:tab pos="10858500" algn="l"/>
                <a:tab pos="11582400" algn="l"/>
              </a:tabLst>
              <a:defRPr>
                <a:solidFill>
                  <a:srgbClr val="000000"/>
                </a:solidFill>
                <a:latin typeface="Arial" charset="0"/>
                <a:ea typeface="Droid Sans Fallback" charset="0"/>
                <a:cs typeface="Droid Sans Fallback" charset="0"/>
              </a:defRPr>
            </a:lvl6pPr>
            <a:lvl7pPr marL="2971800" indent="-228600" defTabSz="449263"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 pos="10134600" algn="l"/>
                <a:tab pos="10858500" algn="l"/>
                <a:tab pos="11582400" algn="l"/>
              </a:tabLst>
              <a:defRPr>
                <a:solidFill>
                  <a:srgbClr val="000000"/>
                </a:solidFill>
                <a:latin typeface="Arial" charset="0"/>
                <a:ea typeface="Droid Sans Fallback" charset="0"/>
                <a:cs typeface="Droid Sans Fallback" charset="0"/>
              </a:defRPr>
            </a:lvl7pPr>
            <a:lvl8pPr marL="3429000" indent="-228600" defTabSz="449263"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 pos="10134600" algn="l"/>
                <a:tab pos="10858500" algn="l"/>
                <a:tab pos="11582400" algn="l"/>
              </a:tabLst>
              <a:defRPr>
                <a:solidFill>
                  <a:srgbClr val="000000"/>
                </a:solidFill>
                <a:latin typeface="Arial" charset="0"/>
                <a:ea typeface="Droid Sans Fallback" charset="0"/>
                <a:cs typeface="Droid Sans Fallback" charset="0"/>
              </a:defRPr>
            </a:lvl8pPr>
            <a:lvl9pPr marL="3886200" indent="-228600" defTabSz="449263" fontAlgn="base" hangingPunct="0">
              <a:lnSpc>
                <a:spcPct val="93000"/>
              </a:lnSpc>
              <a:spcBef>
                <a:spcPct val="0"/>
              </a:spcBef>
              <a:spcAft>
                <a:spcPct val="0"/>
              </a:spcAft>
              <a:buClr>
                <a:srgbClr val="000000"/>
              </a:buClr>
              <a:buSzPct val="100000"/>
              <a:buFont typeface="Times New Roman" pitchFamily="16"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9410700" algn="l"/>
                <a:tab pos="10134600" algn="l"/>
                <a:tab pos="10858500" algn="l"/>
                <a:tab pos="11582400" algn="l"/>
              </a:tabLst>
              <a:defRPr>
                <a:solidFill>
                  <a:srgbClr val="000000"/>
                </a:solidFill>
                <a:latin typeface="Arial" charset="0"/>
                <a:ea typeface="Droid Sans Fallback" charset="0"/>
                <a:cs typeface="Droid Sans Fallback" charset="0"/>
              </a:defRPr>
            </a:lvl9pPr>
          </a:lstStyle>
          <a:p>
            <a:pPr hangingPunct="1">
              <a:lnSpc>
                <a:spcPct val="100000"/>
              </a:lnSpc>
              <a:buClrTx/>
              <a:buFontTx/>
              <a:buNone/>
            </a:pPr>
            <a:fld id="{AECFAD96-A11E-4163-A7D8-8FEF006A6D51}" type="slidenum">
              <a:rPr lang="en-IN">
                <a:latin typeface="Calisto MT" charset="0"/>
                <a:ea typeface="DejaVu Sans" charset="0"/>
                <a:cs typeface="DejaVu Sans" charset="0"/>
              </a:rPr>
              <a:pPr hangingPunct="1">
                <a:lnSpc>
                  <a:spcPct val="100000"/>
                </a:lnSpc>
                <a:buClrTx/>
                <a:buFontTx/>
                <a:buNone/>
              </a:pPr>
              <a:t>25</a:t>
            </a:fld>
            <a:endParaRPr lang="en-IN">
              <a:latin typeface="Calisto MT" charset="0"/>
              <a:ea typeface="DejaVu Sans" charset="0"/>
              <a:cs typeface="DejaVu Sans" charset="0"/>
            </a:endParaRPr>
          </a:p>
        </p:txBody>
      </p:sp>
      <p:sp>
        <p:nvSpPr>
          <p:cNvPr id="18436" name="AutoShape 4"/>
          <p:cNvSpPr>
            <a:spLocks noChangeArrowheads="1"/>
          </p:cNvSpPr>
          <p:nvPr/>
        </p:nvSpPr>
        <p:spPr bwMode="auto">
          <a:xfrm>
            <a:off x="9829800" y="5476875"/>
            <a:ext cx="184150" cy="457200"/>
          </a:xfrm>
          <a:custGeom>
            <a:avLst/>
            <a:gdLst/>
            <a:ahLst/>
            <a:cxnLst>
              <a:cxn ang="0">
                <a:pos x="r" y="vc"/>
              </a:cxn>
              <a:cxn ang="5400000">
                <a:pos x="hc" y="b"/>
              </a:cxn>
              <a:cxn ang="10800000">
                <a:pos x="l" y="vc"/>
              </a:cxn>
              <a:cxn ang="16200000">
                <a:pos x="hc" y="t"/>
              </a:cxn>
            </a:cxnLst>
            <a:rect l="0" t="0" r="r" b="b"/>
            <a:pathLst>
              <a:path w="21600" h="21600">
                <a:moveTo>
                  <a:pt x="0" y="0"/>
                </a:moveTo>
                <a:lnTo>
                  <a:pt x="0" y="21600"/>
                </a:lnTo>
                <a:lnTo>
                  <a:pt x="21600" y="21600"/>
                </a:lnTo>
                <a:lnTo>
                  <a:pt x="2160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IN"/>
          </a:p>
        </p:txBody>
      </p:sp>
    </p:spTree>
    <p:extLst>
      <p:ext uri="{BB962C8B-B14F-4D97-AF65-F5344CB8AC3E}">
        <p14:creationId xmlns:p14="http://schemas.microsoft.com/office/powerpoint/2010/main" val="397227771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433"/>
                                        </p:tgtEl>
                                        <p:attrNameLst>
                                          <p:attrName>style.visibility</p:attrName>
                                        </p:attrNameLst>
                                      </p:cBhvr>
                                      <p:to>
                                        <p:strVal val="visible"/>
                                      </p:to>
                                    </p:set>
                                    <p:animEffect transition="in" filter="fade">
                                      <p:cBhvr>
                                        <p:cTn id="7" dur="2000"/>
                                        <p:tgtEl>
                                          <p:spTgt spid="184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776A14EA-7216-4C7D-888D-D22E5D8DA3D9}"/>
                                            </p:graphicEl>
                                          </p:spTgt>
                                        </p:tgtEl>
                                        <p:attrNameLst>
                                          <p:attrName>style.visibility</p:attrName>
                                        </p:attrNameLst>
                                      </p:cBhvr>
                                      <p:to>
                                        <p:strVal val="visible"/>
                                      </p:to>
                                    </p:set>
                                    <p:animEffect transition="in" filter="fade">
                                      <p:cBhvr>
                                        <p:cTn id="12" dur="2000"/>
                                        <p:tgtEl>
                                          <p:spTgt spid="6">
                                            <p:graphicEl>
                                              <a:dgm id="{776A14EA-7216-4C7D-888D-D22E5D8DA3D9}"/>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graphicEl>
                                              <a:dgm id="{69AEB40B-7B23-4887-A2B0-7456E51745EA}"/>
                                            </p:graphicEl>
                                          </p:spTgt>
                                        </p:tgtEl>
                                        <p:attrNameLst>
                                          <p:attrName>style.visibility</p:attrName>
                                        </p:attrNameLst>
                                      </p:cBhvr>
                                      <p:to>
                                        <p:strVal val="visible"/>
                                      </p:to>
                                    </p:set>
                                    <p:animEffect transition="in" filter="fade">
                                      <p:cBhvr>
                                        <p:cTn id="17" dur="2000"/>
                                        <p:tgtEl>
                                          <p:spTgt spid="6">
                                            <p:graphicEl>
                                              <a:dgm id="{69AEB40B-7B23-4887-A2B0-7456E51745EA}"/>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graphicEl>
                                              <a:dgm id="{27D50AC2-0391-449E-8E98-E042C5309EB3}"/>
                                            </p:graphicEl>
                                          </p:spTgt>
                                        </p:tgtEl>
                                        <p:attrNameLst>
                                          <p:attrName>style.visibility</p:attrName>
                                        </p:attrNameLst>
                                      </p:cBhvr>
                                      <p:to>
                                        <p:strVal val="visible"/>
                                      </p:to>
                                    </p:set>
                                    <p:animEffect transition="in" filter="fade">
                                      <p:cBhvr>
                                        <p:cTn id="22" dur="2000"/>
                                        <p:tgtEl>
                                          <p:spTgt spid="6">
                                            <p:graphicEl>
                                              <a:dgm id="{27D50AC2-0391-449E-8E98-E042C5309EB3}"/>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graphicEl>
                                              <a:dgm id="{DAD4E809-1284-4499-9C53-3C32BF5CD4D0}"/>
                                            </p:graphicEl>
                                          </p:spTgt>
                                        </p:tgtEl>
                                        <p:attrNameLst>
                                          <p:attrName>style.visibility</p:attrName>
                                        </p:attrNameLst>
                                      </p:cBhvr>
                                      <p:to>
                                        <p:strVal val="visible"/>
                                      </p:to>
                                    </p:set>
                                    <p:animEffect transition="in" filter="fade">
                                      <p:cBhvr>
                                        <p:cTn id="27" dur="2000"/>
                                        <p:tgtEl>
                                          <p:spTgt spid="6">
                                            <p:graphicEl>
                                              <a:dgm id="{DAD4E809-1284-4499-9C53-3C32BF5CD4D0}"/>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graphicEl>
                                              <a:dgm id="{E9FB4F60-1757-46E5-986B-09767F5F8C95}"/>
                                            </p:graphicEl>
                                          </p:spTgt>
                                        </p:tgtEl>
                                        <p:attrNameLst>
                                          <p:attrName>style.visibility</p:attrName>
                                        </p:attrNameLst>
                                      </p:cBhvr>
                                      <p:to>
                                        <p:strVal val="visible"/>
                                      </p:to>
                                    </p:set>
                                    <p:animEffect transition="in" filter="fade">
                                      <p:cBhvr>
                                        <p:cTn id="32" dur="2000"/>
                                        <p:tgtEl>
                                          <p:spTgt spid="6">
                                            <p:graphicEl>
                                              <a:dgm id="{E9FB4F60-1757-46E5-986B-09767F5F8C95}"/>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graphicEl>
                                              <a:dgm id="{12B65865-1C3B-4427-A272-8CEC31258E81}"/>
                                            </p:graphicEl>
                                          </p:spTgt>
                                        </p:tgtEl>
                                        <p:attrNameLst>
                                          <p:attrName>style.visibility</p:attrName>
                                        </p:attrNameLst>
                                      </p:cBhvr>
                                      <p:to>
                                        <p:strVal val="visible"/>
                                      </p:to>
                                    </p:set>
                                    <p:animEffect transition="in" filter="fade">
                                      <p:cBhvr>
                                        <p:cTn id="37" dur="2000"/>
                                        <p:tgtEl>
                                          <p:spTgt spid="6">
                                            <p:graphicEl>
                                              <a:dgm id="{12B65865-1C3B-4427-A272-8CEC31258E8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33" grpId="0" animBg="1"/>
      <p:bldGraphic spid="6" grpId="0">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94DB177-A923-4FB9-B618-48D176078731}"/>
              </a:ext>
            </a:extLst>
          </p:cNvPr>
          <p:cNvSpPr txBox="1"/>
          <p:nvPr/>
        </p:nvSpPr>
        <p:spPr>
          <a:xfrm>
            <a:off x="259882" y="385011"/>
            <a:ext cx="11704319" cy="6186309"/>
          </a:xfrm>
          <a:prstGeom prst="rect">
            <a:avLst/>
          </a:prstGeom>
          <a:noFill/>
        </p:spPr>
        <p:txBody>
          <a:bodyPr wrap="square">
            <a:spAutoFit/>
          </a:bodyPr>
          <a:lstStyle/>
          <a:p>
            <a:pPr indent="457200" algn="just"/>
            <a:endParaRPr lang="en-US" sz="3600" kern="50" dirty="0">
              <a:effectLst/>
              <a:latin typeface="Times New Roman" panose="02020603050405020304" pitchFamily="18" charset="0"/>
              <a:ea typeface="Times New Roman" panose="02020603050405020304" pitchFamily="18" charset="0"/>
            </a:endParaRPr>
          </a:p>
          <a:p>
            <a:pPr indent="457200" algn="just"/>
            <a:r>
              <a:rPr lang="en-US" sz="3600" kern="50" dirty="0">
                <a:effectLst/>
                <a:latin typeface="Times New Roman" panose="02020603050405020304" pitchFamily="18" charset="0"/>
                <a:ea typeface="Times New Roman" panose="02020603050405020304" pitchFamily="18" charset="0"/>
              </a:rPr>
              <a:t>He immediately apologized and was more careful thereafter for a few days, and so she decided not to take the issue seriously.</a:t>
            </a:r>
          </a:p>
          <a:p>
            <a:pPr indent="457200" algn="just"/>
            <a:r>
              <a:rPr lang="en-US" sz="3600" kern="50" dirty="0">
                <a:effectLst/>
                <a:latin typeface="Times New Roman" panose="02020603050405020304" pitchFamily="18" charset="0"/>
                <a:ea typeface="Times New Roman" panose="02020603050405020304" pitchFamily="18" charset="0"/>
              </a:rPr>
              <a:t>On his first visit to her new office in a different city, his immediate reaction was reportedly dismay at the sight of so many young male colleagues. He left after giving her a series of instructions about how she should behave with them at the workplace including advice on refraining from social interactions with them beyond work. All this was supposedly because she “did not know how men were”!</a:t>
            </a:r>
            <a:endParaRPr lang="en-IN" sz="2000" kern="5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222648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08B855D-BFAE-4DBC-A05E-D8CDFCE61134}"/>
              </a:ext>
            </a:extLst>
          </p:cNvPr>
          <p:cNvSpPr txBox="1"/>
          <p:nvPr/>
        </p:nvSpPr>
        <p:spPr>
          <a:xfrm>
            <a:off x="365760" y="818148"/>
            <a:ext cx="11261558" cy="6247864"/>
          </a:xfrm>
          <a:prstGeom prst="rect">
            <a:avLst/>
          </a:prstGeom>
          <a:noFill/>
        </p:spPr>
        <p:txBody>
          <a:bodyPr wrap="square">
            <a:spAutoFit/>
          </a:bodyPr>
          <a:lstStyle/>
          <a:p>
            <a:pPr indent="457200" algn="just"/>
            <a:r>
              <a:rPr lang="en-US" sz="4000" kern="50" dirty="0">
                <a:effectLst/>
                <a:latin typeface="Times New Roman" panose="02020603050405020304" pitchFamily="18" charset="0"/>
                <a:ea typeface="Times New Roman" panose="02020603050405020304" pitchFamily="18" charset="0"/>
              </a:rPr>
              <a:t>Once she had inadvertently left her apartment door unlocked, and though nothing untoward had happened, not only did he repeatedly advise her to put on a self-closing lock and so on, but also used this incident to prove his point that she was not yet capable of looking after herself. Even at her work, she was advised not to take up a promotion because he felt she was still “immature” and not capable of discharging responsibilities required in handling such jobs. </a:t>
            </a:r>
            <a:endParaRPr lang="en-IN" sz="3600" kern="50" dirty="0">
              <a:effectLst/>
              <a:latin typeface="Times New Roman" panose="02020603050405020304" pitchFamily="18" charset="0"/>
              <a:ea typeface="Times New Roman" panose="02020603050405020304" pitchFamily="18" charset="0"/>
              <a:cs typeface="Mangal" panose="02040503050203030202" pitchFamily="18" charset="0"/>
            </a:endParaRPr>
          </a:p>
        </p:txBody>
      </p:sp>
    </p:spTree>
    <p:extLst>
      <p:ext uri="{BB962C8B-B14F-4D97-AF65-F5344CB8AC3E}">
        <p14:creationId xmlns:p14="http://schemas.microsoft.com/office/powerpoint/2010/main" val="770910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95E00D7-81DB-4C9B-9175-0D055F5269CA}"/>
              </a:ext>
            </a:extLst>
          </p:cNvPr>
          <p:cNvSpPr txBox="1"/>
          <p:nvPr/>
        </p:nvSpPr>
        <p:spPr>
          <a:xfrm>
            <a:off x="134754" y="519764"/>
            <a:ext cx="11906449" cy="3908762"/>
          </a:xfrm>
          <a:prstGeom prst="rect">
            <a:avLst/>
          </a:prstGeom>
          <a:noFill/>
        </p:spPr>
        <p:txBody>
          <a:bodyPr wrap="square">
            <a:spAutoFit/>
          </a:bodyPr>
          <a:lstStyle/>
          <a:p>
            <a:pPr indent="457200" algn="just"/>
            <a:r>
              <a:rPr lang="en-US" sz="3600" kern="50" dirty="0">
                <a:effectLst/>
                <a:latin typeface="Times New Roman" panose="02020603050405020304" pitchFamily="18" charset="0"/>
                <a:ea typeface="Times New Roman" panose="02020603050405020304" pitchFamily="18" charset="0"/>
              </a:rPr>
              <a:t>Her decision to move to another city was not unexpectedly, met with stiff opposition. He started checking on her whenever he felt like, in the name of concern for her welfare. She began to live in constant dread of his unexpected visits or frequent phone calls and forever wondering whether she would be ‘caught’ for doing ‘something wrong’. </a:t>
            </a:r>
            <a:endParaRPr lang="en-IN" sz="2000" kern="50" dirty="0">
              <a:effectLst/>
              <a:latin typeface="Times New Roman" panose="02020603050405020304" pitchFamily="18" charset="0"/>
              <a:ea typeface="Times New Roman" panose="02020603050405020304" pitchFamily="18" charset="0"/>
            </a:endParaRPr>
          </a:p>
          <a:p>
            <a:pPr algn="just"/>
            <a:endParaRPr lang="en-IN" sz="3200" b="1" kern="5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200605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C71EA16-D50B-41D7-B947-B8DE659D8D8C}"/>
              </a:ext>
            </a:extLst>
          </p:cNvPr>
          <p:cNvSpPr txBox="1"/>
          <p:nvPr/>
        </p:nvSpPr>
        <p:spPr>
          <a:xfrm>
            <a:off x="539015" y="1289785"/>
            <a:ext cx="11088303" cy="5632311"/>
          </a:xfrm>
          <a:prstGeom prst="rect">
            <a:avLst/>
          </a:prstGeom>
          <a:noFill/>
        </p:spPr>
        <p:txBody>
          <a:bodyPr wrap="square">
            <a:spAutoFit/>
          </a:bodyPr>
          <a:lstStyle/>
          <a:p>
            <a:pPr indent="457200" algn="just"/>
            <a:r>
              <a:rPr lang="en-US" sz="4000" kern="50" dirty="0">
                <a:effectLst/>
                <a:latin typeface="Times New Roman" panose="02020603050405020304" pitchFamily="18" charset="0"/>
                <a:ea typeface="Times New Roman" panose="02020603050405020304" pitchFamily="18" charset="0"/>
              </a:rPr>
              <a:t>Nitin did not have any problems in his work place, was showing promising signs of upward mobility in his own career, had a wide circle of friends, and was in general, “cheerful, witty, and smart” – qualities that she had initially found charming. </a:t>
            </a:r>
          </a:p>
          <a:p>
            <a:pPr indent="457200" algn="just"/>
            <a:r>
              <a:rPr lang="en-US" sz="4000" kern="50" dirty="0">
                <a:effectLst/>
                <a:latin typeface="Times New Roman" panose="02020603050405020304" pitchFamily="18" charset="0"/>
                <a:ea typeface="Times New Roman" panose="02020603050405020304" pitchFamily="18" charset="0"/>
              </a:rPr>
              <a:t>Furthermore, because of his appealing qualities otherwise, Sneha attributed the difficulties in their relationship to her own “immaturity and deficiencies”. </a:t>
            </a:r>
            <a:endParaRPr lang="en-IN" sz="2400" kern="5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8414962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B2D61BE-9DB4-4BA3-BC35-8B4A6F374C28}"/>
              </a:ext>
            </a:extLst>
          </p:cNvPr>
          <p:cNvSpPr txBox="1"/>
          <p:nvPr/>
        </p:nvSpPr>
        <p:spPr>
          <a:xfrm>
            <a:off x="581192" y="2367170"/>
            <a:ext cx="11029616" cy="1446550"/>
          </a:xfrm>
          <a:prstGeom prst="rect">
            <a:avLst/>
          </a:prstGeom>
          <a:noFill/>
        </p:spPr>
        <p:txBody>
          <a:bodyPr wrap="square">
            <a:spAutoFit/>
          </a:bodyPr>
          <a:lstStyle/>
          <a:p>
            <a:pPr lvl="0" algn="just"/>
            <a:r>
              <a:rPr lang="en-IN" sz="4400" b="1" kern="50" dirty="0">
                <a:effectLst/>
                <a:latin typeface="Times New Roman" panose="02020603050405020304" pitchFamily="18" charset="0"/>
                <a:ea typeface="Times New Roman" panose="02020603050405020304" pitchFamily="18" charset="0"/>
                <a:cs typeface="Mangal" panose="02040503050203030202" pitchFamily="18" charset="0"/>
              </a:rPr>
              <a:t>How would you describe the </a:t>
            </a:r>
            <a:r>
              <a:rPr lang="en-IN" sz="4400" b="1" kern="50" dirty="0" err="1">
                <a:effectLst/>
                <a:latin typeface="Times New Roman" panose="02020603050405020304" pitchFamily="18" charset="0"/>
                <a:ea typeface="Times New Roman" panose="02020603050405020304" pitchFamily="18" charset="0"/>
                <a:cs typeface="Mangal" panose="02040503050203030202" pitchFamily="18" charset="0"/>
              </a:rPr>
              <a:t>behavior</a:t>
            </a:r>
            <a:r>
              <a:rPr lang="en-IN" sz="4400" b="1" kern="50" dirty="0">
                <a:effectLst/>
                <a:latin typeface="Times New Roman" panose="02020603050405020304" pitchFamily="18" charset="0"/>
                <a:ea typeface="Times New Roman" panose="02020603050405020304" pitchFamily="18" charset="0"/>
                <a:cs typeface="Mangal" panose="02040503050203030202" pitchFamily="18" charset="0"/>
              </a:rPr>
              <a:t> of Nitin? </a:t>
            </a:r>
            <a:endParaRPr lang="en-IN" sz="4400" kern="50" dirty="0">
              <a:effectLst/>
              <a:latin typeface="Times New Roman" panose="02020603050405020304" pitchFamily="18" charset="0"/>
              <a:ea typeface="Times New Roman" panose="02020603050405020304" pitchFamily="18" charset="0"/>
              <a:cs typeface="Mangal" panose="02040503050203030202" pitchFamily="18" charset="0"/>
            </a:endParaRPr>
          </a:p>
        </p:txBody>
      </p:sp>
      <p:sp>
        <p:nvSpPr>
          <p:cNvPr id="4" name="Title 3">
            <a:extLst>
              <a:ext uri="{FF2B5EF4-FFF2-40B4-BE49-F238E27FC236}">
                <a16:creationId xmlns:a16="http://schemas.microsoft.com/office/drawing/2014/main" id="{E103806C-2EF0-4261-AAAA-8000C0A698C5}"/>
              </a:ext>
            </a:extLst>
          </p:cNvPr>
          <p:cNvSpPr>
            <a:spLocks noGrp="1"/>
          </p:cNvSpPr>
          <p:nvPr>
            <p:ph type="title"/>
          </p:nvPr>
        </p:nvSpPr>
        <p:spPr/>
        <p:txBody>
          <a:bodyPr/>
          <a:lstStyle/>
          <a:p>
            <a:r>
              <a:rPr lang="en-IN" dirty="0"/>
              <a:t>Question for discussion </a:t>
            </a:r>
          </a:p>
        </p:txBody>
      </p:sp>
    </p:spTree>
    <p:extLst>
      <p:ext uri="{BB962C8B-B14F-4D97-AF65-F5344CB8AC3E}">
        <p14:creationId xmlns:p14="http://schemas.microsoft.com/office/powerpoint/2010/main" val="3605657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ipette dripping into a petri dish">
            <a:extLst>
              <a:ext uri="{FF2B5EF4-FFF2-40B4-BE49-F238E27FC236}">
                <a16:creationId xmlns:a16="http://schemas.microsoft.com/office/drawing/2014/main" id="{AD5EFA86-59D3-41A9-819E-C704FF32C5AD}"/>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53302" y="428325"/>
            <a:ext cx="7588885" cy="5899650"/>
          </a:xfrm>
          <a:prstGeom prst="rect">
            <a:avLst/>
          </a:prstGeom>
        </p:spPr>
      </p:pic>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8277726" y="850791"/>
            <a:ext cx="3297013" cy="4198288"/>
          </a:xfrm>
        </p:spPr>
        <p:style>
          <a:lnRef idx="2">
            <a:schemeClr val="accent1"/>
          </a:lnRef>
          <a:fillRef idx="1">
            <a:schemeClr val="lt1"/>
          </a:fillRef>
          <a:effectRef idx="0">
            <a:schemeClr val="accent1"/>
          </a:effectRef>
          <a:fontRef idx="minor">
            <a:schemeClr val="dk1"/>
          </a:fontRef>
        </p:style>
        <p:txBody>
          <a:bodyPr anchor="ctr">
            <a:normAutofit fontScale="90000"/>
          </a:bodyPr>
          <a:lstStyle/>
          <a:p>
            <a:pPr algn="ctr"/>
            <a:r>
              <a:rPr lang="en-US" sz="4800" cap="none" dirty="0">
                <a:ln w="0"/>
                <a:solidFill>
                  <a:schemeClr val="tx1"/>
                </a:solidFill>
              </a:rPr>
              <a:t>Violence against women and links with masculinities </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8372723" y="5545331"/>
            <a:ext cx="3202016" cy="649222"/>
          </a:xfrm>
          <a:noFill/>
        </p:spPr>
        <p:txBody>
          <a:bodyPr anchor="ctr">
            <a:normAutofit/>
          </a:bodyPr>
          <a:lstStyle/>
          <a:p>
            <a:pPr algn="ctr"/>
            <a:r>
              <a:rPr lang="en-US" sz="2800" dirty="0">
                <a:solidFill>
                  <a:srgbClr val="FFFFFF">
                    <a:alpha val="75000"/>
                  </a:srgbClr>
                </a:solidFill>
              </a:rPr>
              <a:t>Module 3</a:t>
            </a:r>
          </a:p>
        </p:txBody>
      </p:sp>
    </p:spTree>
    <p:extLst>
      <p:ext uri="{BB962C8B-B14F-4D97-AF65-F5344CB8AC3E}">
        <p14:creationId xmlns:p14="http://schemas.microsoft.com/office/powerpoint/2010/main" val="4058209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46508" y="1434164"/>
            <a:ext cx="11723571" cy="5226518"/>
          </a:xfrm>
        </p:spPr>
        <p:txBody>
          <a:bodyPr>
            <a:normAutofit/>
          </a:bodyPr>
          <a:lstStyle/>
          <a:p>
            <a:r>
              <a:rPr lang="en-US" sz="2800" dirty="0"/>
              <a:t>Any act of gender-based violence that results in, or likely to result, in physical, sexual or mental harm or suffering to women, including threats of such acts, coercion or arbitrary deprivation of liberty, whether occurring in private or public life”</a:t>
            </a:r>
          </a:p>
          <a:p>
            <a:pPr lvl="8"/>
            <a:r>
              <a:rPr lang="en-US" sz="2000" dirty="0"/>
              <a:t>                   [Article 1, DEVAW, UN, 1993]</a:t>
            </a:r>
          </a:p>
          <a:p>
            <a:pPr lvl="8">
              <a:buNone/>
            </a:pPr>
            <a:r>
              <a:rPr lang="en-US" sz="2000" dirty="0"/>
              <a:t> </a:t>
            </a:r>
          </a:p>
          <a:p>
            <a:pPr lvl="1"/>
            <a:endParaRPr lang="en-US" sz="2400" dirty="0"/>
          </a:p>
          <a:p>
            <a:r>
              <a:rPr lang="en-US" sz="2800" dirty="0"/>
              <a:t>Violence “that is directed against a woman because she is a woman or that affects women disproportionately”</a:t>
            </a:r>
          </a:p>
          <a:p>
            <a:pPr lvl="8"/>
            <a:r>
              <a:rPr lang="en-US" sz="2000" dirty="0"/>
              <a:t>[Article 3, CEDAW, 1979]</a:t>
            </a:r>
          </a:p>
          <a:p>
            <a:pPr lvl="8">
              <a:buNone/>
            </a:pPr>
            <a:r>
              <a:rPr lang="en-US" dirty="0"/>
              <a:t> </a:t>
            </a:r>
          </a:p>
        </p:txBody>
      </p:sp>
      <p:sp>
        <p:nvSpPr>
          <p:cNvPr id="3" name="Title 2"/>
          <p:cNvSpPr>
            <a:spLocks noGrp="1"/>
          </p:cNvSpPr>
          <p:nvPr>
            <p:ph type="title"/>
          </p:nvPr>
        </p:nvSpPr>
        <p:spPr>
          <a:xfrm>
            <a:off x="596766" y="702156"/>
            <a:ext cx="11014042" cy="645381"/>
          </a:xfrm>
          <a:noFill/>
          <a:ln>
            <a:noFill/>
          </a:ln>
        </p:spPr>
        <p:style>
          <a:lnRef idx="2">
            <a:schemeClr val="accent1"/>
          </a:lnRef>
          <a:fillRef idx="1">
            <a:schemeClr val="lt1"/>
          </a:fillRef>
          <a:effectRef idx="0">
            <a:schemeClr val="accent1"/>
          </a:effectRef>
          <a:fontRef idx="minor">
            <a:schemeClr val="dk1"/>
          </a:fontRef>
        </p:style>
        <p:txBody>
          <a:bodyPr>
            <a:normAutofit fontScale="90000"/>
          </a:bodyPr>
          <a:lstStyle/>
          <a:p>
            <a:pPr algn="ctr"/>
            <a:r>
              <a:rPr lang="en-US" sz="4000" dirty="0"/>
              <a:t>Definitions of Violence against women</a:t>
            </a:r>
            <a:endParaRPr lang="en-US" dirty="0"/>
          </a:p>
        </p:txBody>
      </p:sp>
    </p:spTree>
    <p:extLst>
      <p:ext uri="{BB962C8B-B14F-4D97-AF65-F5344CB8AC3E}">
        <p14:creationId xmlns:p14="http://schemas.microsoft.com/office/powerpoint/2010/main" val="1774473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2000"/>
                                        <p:tgtEl>
                                          <p:spTgt spid="2">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animEffect transition="in" filter="fade">
                                      <p:cBhvr>
                                        <p:cTn id="15" dur="2000"/>
                                        <p:tgtEl>
                                          <p:spTgt spid="2">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
                                            <p:txEl>
                                              <p:pRg st="2" end="2"/>
                                            </p:txEl>
                                          </p:spTgt>
                                        </p:tgtEl>
                                        <p:attrNameLst>
                                          <p:attrName>style.visibility</p:attrName>
                                        </p:attrNameLst>
                                      </p:cBhvr>
                                      <p:to>
                                        <p:strVal val="visible"/>
                                      </p:to>
                                    </p:set>
                                    <p:animEffect transition="in" filter="fade">
                                      <p:cBhvr>
                                        <p:cTn id="18" dur="2000"/>
                                        <p:tgtEl>
                                          <p:spTgt spid="2">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animEffect transition="in" filter="fade">
                                      <p:cBhvr>
                                        <p:cTn id="23" dur="2000"/>
                                        <p:tgtEl>
                                          <p:spTgt spid="2">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xEl>
                                              <p:pRg st="5" end="5"/>
                                            </p:txEl>
                                          </p:spTgt>
                                        </p:tgtEl>
                                        <p:attrNameLst>
                                          <p:attrName>style.visibility</p:attrName>
                                        </p:attrNameLst>
                                      </p:cBhvr>
                                      <p:to>
                                        <p:strVal val="visible"/>
                                      </p:to>
                                    </p:set>
                                    <p:animEffect transition="in" filter="fade">
                                      <p:cBhvr>
                                        <p:cTn id="26" dur="2000"/>
                                        <p:tgtEl>
                                          <p:spTgt spid="2">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
                                            <p:txEl>
                                              <p:pRg st="6" end="6"/>
                                            </p:txEl>
                                          </p:spTgt>
                                        </p:tgtEl>
                                        <p:attrNameLst>
                                          <p:attrName>style.visibility</p:attrName>
                                        </p:attrNameLst>
                                      </p:cBhvr>
                                      <p:to>
                                        <p:strVal val="visible"/>
                                      </p:to>
                                    </p:set>
                                    <p:animEffect transition="in" filter="fade">
                                      <p:cBhvr>
                                        <p:cTn id="29" dur="20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animBg="1"/>
    </p:bldLst>
  </p:timing>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BB3242A4-1E6A-4E02-809C-4A24066EC01D}">
  <ds:schemaRefs>
    <ds:schemaRef ds:uri="http://schemas.microsoft.com/sharepoint/v3/contenttype/forms"/>
  </ds:schemaRefs>
</ds:datastoreItem>
</file>

<file path=customXml/itemProps2.xml><?xml version="1.0" encoding="utf-8"?>
<ds:datastoreItem xmlns:ds="http://schemas.openxmlformats.org/officeDocument/2006/customXml" ds:itemID="{965255AC-12AC-4323-AA35-9BAC798B66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BD2D995-20F0-4C14-BF62-1248AB4B484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{E3F754C1-2A86-4760-B1BF-443C0CEE17D0}tf67061901_win32</Template>
  <TotalTime>4660</TotalTime>
  <Words>1403</Words>
  <Application>Microsoft Office PowerPoint</Application>
  <PresentationFormat>Widescreen</PresentationFormat>
  <Paragraphs>140</Paragraphs>
  <Slides>25</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25</vt:i4>
      </vt:variant>
    </vt:vector>
  </HeadingPairs>
  <TitlesOfParts>
    <vt:vector size="37" baseType="lpstr">
      <vt:lpstr>Abadi</vt:lpstr>
      <vt:lpstr>Arial</vt:lpstr>
      <vt:lpstr>Bahnschrift SemiBold</vt:lpstr>
      <vt:lpstr>Calibri</vt:lpstr>
      <vt:lpstr>Calisto MT</vt:lpstr>
      <vt:lpstr>Cambria</vt:lpstr>
      <vt:lpstr>Franklin Gothic Book</vt:lpstr>
      <vt:lpstr>Franklin Gothic Demi</vt:lpstr>
      <vt:lpstr>Times New Roman</vt:lpstr>
      <vt:lpstr>Wingdings</vt:lpstr>
      <vt:lpstr>Wingdings 2</vt:lpstr>
      <vt:lpstr>DividendVTI</vt:lpstr>
      <vt:lpstr>PowerPoint Presentation</vt:lpstr>
      <vt:lpstr>PowerPoint Presentation</vt:lpstr>
      <vt:lpstr>PowerPoint Presentation</vt:lpstr>
      <vt:lpstr>PowerPoint Presentation</vt:lpstr>
      <vt:lpstr>PowerPoint Presentation</vt:lpstr>
      <vt:lpstr>PowerPoint Presentation</vt:lpstr>
      <vt:lpstr>Question for discussion </vt:lpstr>
      <vt:lpstr>Violence against women and links with masculinities </vt:lpstr>
      <vt:lpstr>Definitions of Violence against women</vt:lpstr>
      <vt:lpstr>   Continuum of violence  </vt:lpstr>
      <vt:lpstr>Forms of violence </vt:lpstr>
      <vt:lpstr>Forms of VAW</vt:lpstr>
      <vt:lpstr>Forms of VAW</vt:lpstr>
      <vt:lpstr>PowerPoint Presentation</vt:lpstr>
      <vt:lpstr>VAW a structural problem, not simply a random or individual act</vt:lpstr>
      <vt:lpstr>PowerPoint Presentation</vt:lpstr>
      <vt:lpstr>Myths and facts about gender-based violence</vt:lpstr>
      <vt:lpstr>PowerPoint Presentation</vt:lpstr>
      <vt:lpstr>PowerPoint Presentation</vt:lpstr>
      <vt:lpstr>Stereotypes about Sexual violence</vt:lpstr>
      <vt:lpstr>Why be aware of myths associated with VAW?</vt:lpstr>
      <vt:lpstr>VAW: Most visible indicator of gender inequality or patriarchy</vt:lpstr>
      <vt:lpstr>Social and cultural sanction to VAW rooted in dominant form of masculinity </vt:lpstr>
      <vt:lpstr>What has been done so far? Societies which are gender equal have less levels of violence </vt:lpstr>
      <vt:lpstr>But a long way to go -- Continuing challenges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Violence against women and links with masculinities</dc:title>
  <dc:creator>u.vindhya@gmail.com</dc:creator>
  <cp:lastModifiedBy>u.vindhya@gmail.com</cp:lastModifiedBy>
  <cp:revision>24</cp:revision>
  <dcterms:created xsi:type="dcterms:W3CDTF">2022-04-05T17:10:38Z</dcterms:created>
  <dcterms:modified xsi:type="dcterms:W3CDTF">2023-04-17T11:43:43Z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